
<file path=[Content_Types].xml><?xml version="1.0" encoding="utf-8"?>
<Types xmlns="http://schemas.openxmlformats.org/package/2006/content-types">
  <Default Extension="jpeg" ContentType="image/jpeg"/>
  <Default Extension="wav" ContentType="audio/x-wav"/>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56" r:id="rId3"/>
    <p:sldId id="292" r:id="rId5"/>
    <p:sldId id="330" r:id="rId6"/>
    <p:sldId id="287" r:id="rId7"/>
    <p:sldId id="329" r:id="rId8"/>
    <p:sldId id="331" r:id="rId9"/>
    <p:sldId id="332" r:id="rId10"/>
    <p:sldId id="333" r:id="rId11"/>
    <p:sldId id="335" r:id="rId12"/>
    <p:sldId id="334" r:id="rId13"/>
    <p:sldId id="336" r:id="rId14"/>
    <p:sldId id="367" r:id="rId15"/>
    <p:sldId id="366" r:id="rId16"/>
    <p:sldId id="288" r:id="rId17"/>
    <p:sldId id="368" r:id="rId18"/>
    <p:sldId id="316" r:id="rId19"/>
  </p:sldIdLst>
  <p:sldSz cx="9144000" cy="5143500" type="screen16x9"/>
  <p:notesSz cx="6858000" cy="9144000"/>
  <p:defaultTextStyle>
    <a:defPPr>
      <a:defRPr lang="zh-CN"/>
    </a:defPPr>
    <a:lvl1pPr algn="l" defTabSz="685800" rtl="0" eaLnBrk="0" fontAlgn="base" hangingPunct="0">
      <a:spcBef>
        <a:spcPct val="0"/>
      </a:spcBef>
      <a:spcAft>
        <a:spcPct val="0"/>
      </a:spcAft>
      <a:defRPr sz="1300" kern="1200">
        <a:solidFill>
          <a:schemeClr val="tx1"/>
        </a:solidFill>
        <a:latin typeface="Calibri" panose="020F0502020204030204" pitchFamily="34" charset="0"/>
        <a:ea typeface="宋体" panose="02010600030101010101" pitchFamily="2" charset="-122"/>
        <a:cs typeface="+mn-cs"/>
      </a:defRPr>
    </a:lvl1pPr>
    <a:lvl2pPr marL="342900" indent="114300" algn="l" defTabSz="685800" rtl="0" eaLnBrk="0" fontAlgn="base" hangingPunct="0">
      <a:spcBef>
        <a:spcPct val="0"/>
      </a:spcBef>
      <a:spcAft>
        <a:spcPct val="0"/>
      </a:spcAft>
      <a:defRPr sz="1300" kern="1200">
        <a:solidFill>
          <a:schemeClr val="tx1"/>
        </a:solidFill>
        <a:latin typeface="Calibri" panose="020F0502020204030204" pitchFamily="34" charset="0"/>
        <a:ea typeface="宋体" panose="02010600030101010101" pitchFamily="2" charset="-122"/>
        <a:cs typeface="+mn-cs"/>
      </a:defRPr>
    </a:lvl2pPr>
    <a:lvl3pPr marL="685800" indent="228600" algn="l" defTabSz="685800" rtl="0" eaLnBrk="0" fontAlgn="base" hangingPunct="0">
      <a:spcBef>
        <a:spcPct val="0"/>
      </a:spcBef>
      <a:spcAft>
        <a:spcPct val="0"/>
      </a:spcAft>
      <a:defRPr sz="1300" kern="1200">
        <a:solidFill>
          <a:schemeClr val="tx1"/>
        </a:solidFill>
        <a:latin typeface="Calibri" panose="020F0502020204030204" pitchFamily="34" charset="0"/>
        <a:ea typeface="宋体" panose="02010600030101010101" pitchFamily="2" charset="-122"/>
        <a:cs typeface="+mn-cs"/>
      </a:defRPr>
    </a:lvl3pPr>
    <a:lvl4pPr marL="1028700" indent="342900" algn="l" defTabSz="685800" rtl="0" eaLnBrk="0" fontAlgn="base" hangingPunct="0">
      <a:spcBef>
        <a:spcPct val="0"/>
      </a:spcBef>
      <a:spcAft>
        <a:spcPct val="0"/>
      </a:spcAft>
      <a:defRPr sz="1300" kern="1200">
        <a:solidFill>
          <a:schemeClr val="tx1"/>
        </a:solidFill>
        <a:latin typeface="Calibri" panose="020F0502020204030204" pitchFamily="34" charset="0"/>
        <a:ea typeface="宋体" panose="02010600030101010101" pitchFamily="2" charset="-122"/>
        <a:cs typeface="+mn-cs"/>
      </a:defRPr>
    </a:lvl4pPr>
    <a:lvl5pPr marL="1371600" indent="457200" algn="l" defTabSz="685800" rtl="0" eaLnBrk="0" fontAlgn="base" hangingPunct="0">
      <a:spcBef>
        <a:spcPct val="0"/>
      </a:spcBef>
      <a:spcAft>
        <a:spcPct val="0"/>
      </a:spcAft>
      <a:defRPr sz="1300"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sz="1300"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sz="1300"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sz="1300"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sz="1300" kern="1200">
        <a:solidFill>
          <a:schemeClr val="tx1"/>
        </a:solidFill>
        <a:latin typeface="Calibri" panose="020F0502020204030204" pitchFamily="34" charset="0"/>
        <a:ea typeface="宋体" panose="02010600030101010101" pitchFamily="2" charset="-122"/>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dministrator" initials="" lastIdx="0"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F2F2"/>
    <a:srgbClr val="D5D5D5"/>
    <a:srgbClr val="233149"/>
    <a:srgbClr val="1F4C4D"/>
    <a:srgbClr val="E8E8E8"/>
    <a:srgbClr val="C7C7C7"/>
    <a:srgbClr val="43C7CB"/>
    <a:srgbClr val="FBFBF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572" autoAdjust="0"/>
    <p:restoredTop sz="95460" autoAdjust="0"/>
  </p:normalViewPr>
  <p:slideViewPr>
    <p:cSldViewPr snapToGrid="0">
      <p:cViewPr varScale="1">
        <p:scale>
          <a:sx n="112" d="100"/>
          <a:sy n="112" d="100"/>
        </p:scale>
        <p:origin x="-471" y="-70"/>
      </p:cViewPr>
      <p:guideLst>
        <p:guide orient="horz" pos="1615"/>
        <p:guide pos="2928"/>
      </p:guideLst>
    </p:cSldViewPr>
  </p:slideViewPr>
  <p:outlineViewPr>
    <p:cViewPr>
      <p:scale>
        <a:sx n="33" d="100"/>
        <a:sy n="33" d="100"/>
      </p:scale>
      <p:origin x="0" y="0"/>
    </p:cViewPr>
  </p:outlineViewPr>
  <p:notesTextViewPr>
    <p:cViewPr>
      <p:scale>
        <a:sx n="75" d="100"/>
        <a:sy n="75" d="100"/>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3" Type="http://schemas.openxmlformats.org/officeDocument/2006/relationships/commentAuthors" Target="commentAuthors.xml"/><Relationship Id="rId22" Type="http://schemas.openxmlformats.org/officeDocument/2006/relationships/tableStyles" Target="tableStyles.xml"/><Relationship Id="rId21" Type="http://schemas.openxmlformats.org/officeDocument/2006/relationships/viewProps" Target="viewProps.xml"/><Relationship Id="rId20" Type="http://schemas.openxmlformats.org/officeDocument/2006/relationships/presProps" Target="presProps.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mn-lt"/>
                <a:ea typeface="+mn-ea"/>
              </a:defRPr>
            </a:lvl1pPr>
          </a:lstStyle>
          <a:p>
            <a:pPr>
              <a:defRPr/>
            </a:pPr>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a:latin typeface="+mn-lt"/>
                <a:ea typeface="+mn-ea"/>
              </a:defRPr>
            </a:lvl1pPr>
          </a:lstStyle>
          <a:p>
            <a:pPr>
              <a:defRPr/>
            </a:pPr>
            <a:fld id="{7F3EF5EF-C183-428B-80C9-8F2B957BC91E}" type="datetimeFigureOut">
              <a:rPr lang="zh-CN" altLang="en-US"/>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noProof="0"/>
              <a:t>单击此处编辑母版文本样式</a:t>
            </a:r>
            <a:endParaRPr lang="zh-CN" altLang="en-US" noProof="0"/>
          </a:p>
          <a:p>
            <a:pPr lvl="1"/>
            <a:r>
              <a:rPr lang="zh-CN" altLang="en-US" noProof="0"/>
              <a:t>第二级</a:t>
            </a:r>
            <a:endParaRPr lang="zh-CN" altLang="en-US" noProof="0"/>
          </a:p>
          <a:p>
            <a:pPr lvl="2"/>
            <a:r>
              <a:rPr lang="zh-CN" altLang="en-US" noProof="0"/>
              <a:t>第三级</a:t>
            </a:r>
            <a:endParaRPr lang="zh-CN" altLang="en-US" noProof="0"/>
          </a:p>
          <a:p>
            <a:pPr lvl="3"/>
            <a:r>
              <a:rPr lang="zh-CN" altLang="en-US" noProof="0"/>
              <a:t>第四级</a:t>
            </a:r>
            <a:endParaRPr lang="zh-CN" altLang="en-US" noProof="0"/>
          </a:p>
          <a:p>
            <a:pPr lvl="4"/>
            <a:r>
              <a:rPr lang="zh-CN" altLang="en-US" noProof="0"/>
              <a:t>第五级</a:t>
            </a:r>
            <a:endParaRPr lang="zh-CN" altLang="en-US" noProof="0"/>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ea typeface="+mn-ea"/>
              </a:defRPr>
            </a:lvl1pPr>
          </a:lstStyle>
          <a:p>
            <a:pPr>
              <a:defRPr/>
            </a:pPr>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eaLnBrk="1" fontAlgn="auto" hangingPunct="1">
              <a:spcBef>
                <a:spcPts val="0"/>
              </a:spcBef>
              <a:spcAft>
                <a:spcPts val="0"/>
              </a:spcAft>
              <a:defRPr sz="1200">
                <a:latin typeface="+mn-lt"/>
                <a:ea typeface="+mn-ea"/>
              </a:defRPr>
            </a:lvl1pPr>
          </a:lstStyle>
          <a:p>
            <a:pPr>
              <a:defRPr/>
            </a:pPr>
            <a:fld id="{092D6AB0-0FA5-430A-BCC2-23081630493F}" type="slidenum">
              <a:rPr lang="zh-CN" altLang="en-US"/>
            </a:fld>
            <a:endParaRPr lang="zh-CN" altLang="en-US"/>
          </a:p>
        </p:txBody>
      </p:sp>
    </p:spTree>
  </p:cSld>
  <p:clrMap bg1="lt1" tx1="dk1" bg2="lt2" tx2="dk2" accent1="accent1" accent2="accent2" accent3="accent3" accent4="accent4" accent5="accent5" accent6="accent6" hlink="hlink" folHlink="folHlink"/>
  <p:notesStyle>
    <a:lvl1pPr algn="l" defTabSz="685800" rtl="0" eaLnBrk="0" fontAlgn="base" hangingPunct="0">
      <a:spcBef>
        <a:spcPct val="30000"/>
      </a:spcBef>
      <a:spcAft>
        <a:spcPct val="0"/>
      </a:spcAft>
      <a:defRPr sz="900" kern="1200">
        <a:solidFill>
          <a:schemeClr val="tx1"/>
        </a:solidFill>
        <a:latin typeface="+mn-lt"/>
        <a:ea typeface="+mn-ea"/>
        <a:cs typeface="+mn-cs"/>
      </a:defRPr>
    </a:lvl1pPr>
    <a:lvl2pPr marL="342900" algn="l" defTabSz="685800" rtl="0" eaLnBrk="0" fontAlgn="base" hangingPunct="0">
      <a:spcBef>
        <a:spcPct val="30000"/>
      </a:spcBef>
      <a:spcAft>
        <a:spcPct val="0"/>
      </a:spcAft>
      <a:defRPr sz="900" kern="1200">
        <a:solidFill>
          <a:schemeClr val="tx1"/>
        </a:solidFill>
        <a:latin typeface="+mn-lt"/>
        <a:ea typeface="+mn-ea"/>
        <a:cs typeface="+mn-cs"/>
      </a:defRPr>
    </a:lvl2pPr>
    <a:lvl3pPr marL="685800" algn="l" defTabSz="685800" rtl="0" eaLnBrk="0" fontAlgn="base" hangingPunct="0">
      <a:spcBef>
        <a:spcPct val="30000"/>
      </a:spcBef>
      <a:spcAft>
        <a:spcPct val="0"/>
      </a:spcAft>
      <a:defRPr sz="900" kern="1200">
        <a:solidFill>
          <a:schemeClr val="tx1"/>
        </a:solidFill>
        <a:latin typeface="+mn-lt"/>
        <a:ea typeface="+mn-ea"/>
        <a:cs typeface="+mn-cs"/>
      </a:defRPr>
    </a:lvl3pPr>
    <a:lvl4pPr marL="1028700" algn="l" defTabSz="685800" rtl="0" eaLnBrk="0" fontAlgn="base" hangingPunct="0">
      <a:spcBef>
        <a:spcPct val="30000"/>
      </a:spcBef>
      <a:spcAft>
        <a:spcPct val="0"/>
      </a:spcAft>
      <a:defRPr sz="900" kern="1200">
        <a:solidFill>
          <a:schemeClr val="tx1"/>
        </a:solidFill>
        <a:latin typeface="+mn-lt"/>
        <a:ea typeface="+mn-ea"/>
        <a:cs typeface="+mn-cs"/>
      </a:defRPr>
    </a:lvl4pPr>
    <a:lvl5pPr marL="1371600" algn="l" defTabSz="685800" rtl="0" eaLnBrk="0" fontAlgn="base" hangingPunct="0">
      <a:spcBef>
        <a:spcPct val="30000"/>
      </a:spcBef>
      <a:spcAft>
        <a:spcPct val="0"/>
      </a:spcAft>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024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r>
              <a:rPr lang="zh-CN" altLang="en-US" sz="1800">
                <a:latin typeface="微软雅黑" panose="020B0503020204020204" pitchFamily="34" charset="-122"/>
                <a:ea typeface="微软雅黑" panose="020B0503020204020204" pitchFamily="34" charset="-122"/>
                <a:cs typeface="Arial" panose="020B0604020202020204" pitchFamily="34" charset="0"/>
              </a:rPr>
              <a:t>更多精彩作品请移步演界官方网站：</a:t>
            </a:r>
            <a:r>
              <a:rPr lang="en-US" altLang="zh-CN" sz="1800">
                <a:latin typeface="微软雅黑" panose="020B0503020204020204" pitchFamily="34" charset="-122"/>
                <a:ea typeface="微软雅黑" panose="020B0503020204020204" pitchFamily="34" charset="-122"/>
                <a:cs typeface="Arial" panose="020B0604020202020204" pitchFamily="34" charset="0"/>
              </a:rPr>
              <a:t>sunny_heima.yanj.cn</a:t>
            </a:r>
            <a:endParaRPr lang="zh-CN" altLang="en-US" sz="1800">
              <a:latin typeface="微软雅黑" panose="020B0503020204020204" pitchFamily="34" charset="-122"/>
              <a:ea typeface="微软雅黑" panose="020B0503020204020204" pitchFamily="34" charset="-122"/>
              <a:cs typeface="Arial" panose="020B0604020202020204" pitchFamily="34" charset="0"/>
            </a:endParaRPr>
          </a:p>
          <a:p>
            <a:pPr eaLnBrk="1" hangingPunct="1"/>
            <a:endParaRPr lang="zh-CN" altLang="en-US">
              <a:ea typeface="微软雅黑" panose="020B0503020204020204" pitchFamily="34" charset="-122"/>
              <a:cs typeface="Arial" panose="020B0604020202020204" pitchFamily="34" charset="0"/>
            </a:endParaRPr>
          </a:p>
        </p:txBody>
      </p:sp>
      <p:sp>
        <p:nvSpPr>
          <p:cNvPr id="4" name="灯片编号占位符 3"/>
          <p:cNvSpPr>
            <a:spLocks noGrp="1"/>
          </p:cNvSpPr>
          <p:nvPr>
            <p:ph type="sldNum" sz="quarter" idx="5"/>
          </p:nvPr>
        </p:nvSpPr>
        <p:spPr/>
        <p:txBody>
          <a:bodyPr/>
          <a:lstStyle/>
          <a:p>
            <a:pPr>
              <a:defRPr/>
            </a:pPr>
            <a:fld id="{425B4B78-E002-4AC6-A2ED-F1DF018D2374}"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198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a:p>
        </p:txBody>
      </p:sp>
      <p:sp>
        <p:nvSpPr>
          <p:cNvPr id="4198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fld id="{0A62CF91-6D34-4D4F-8CE5-D4A0A4B68714}" type="slidenum">
              <a:rPr lang="zh-CN" altLang="en-US" sz="1200" smtClean="0"/>
            </a:fld>
            <a:endParaRPr lang="zh-CN" altLang="en-US" sz="12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5" name="图片占位符 4"/>
          <p:cNvSpPr>
            <a:spLocks noGrp="1"/>
          </p:cNvSpPr>
          <p:nvPr>
            <p:ph type="pic" sz="quarter" idx="10"/>
          </p:nvPr>
        </p:nvSpPr>
        <p:spPr>
          <a:xfrm>
            <a:off x="927100" y="1066800"/>
            <a:ext cx="3048000" cy="2882900"/>
          </a:xfrm>
          <a:prstGeom prst="rect">
            <a:avLst/>
          </a:prstGeom>
        </p:spPr>
        <p:txBody>
          <a:bodyPr/>
          <a:lstStyle/>
          <a:p>
            <a:pPr lvl="0"/>
            <a:endParaRPr lang="zh-CN" altLang="en-US" noProof="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342900"/>
            <a:ext cx="2949178" cy="1200150"/>
          </a:xfrm>
          <a:prstGeom prst="rect">
            <a:avLst/>
          </a:prstGeom>
        </p:spPr>
        <p:txBody>
          <a:bodyPr anchor="b"/>
          <a:lstStyle>
            <a:lvl1pPr>
              <a:defRPr sz="24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3887391" y="740569"/>
            <a:ext cx="4629150" cy="3655219"/>
          </a:xfrm>
          <a:prstGeom prst="rect">
            <a:avLst/>
          </a:prstGeo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zh-CN" altLang="en-US" noProof="0"/>
          </a:p>
        </p:txBody>
      </p:sp>
      <p:sp>
        <p:nvSpPr>
          <p:cNvPr id="4" name="文本占位符 3"/>
          <p:cNvSpPr>
            <a:spLocks noGrp="1"/>
          </p:cNvSpPr>
          <p:nvPr>
            <p:ph type="body" sz="half" idx="2"/>
          </p:nvPr>
        </p:nvSpPr>
        <p:spPr>
          <a:xfrm>
            <a:off x="629841" y="1543050"/>
            <a:ext cx="2949178" cy="2858691"/>
          </a:xfrm>
          <a:prstGeom prst="rect">
            <a:avLst/>
          </a:prstGeo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a:xfrm>
            <a:off x="628650" y="4767263"/>
            <a:ext cx="2057400" cy="274637"/>
          </a:xfrm>
          <a:prstGeom prst="rect">
            <a:avLst/>
          </a:prstGeom>
        </p:spPr>
        <p:txBody>
          <a:bodyPr/>
          <a:lstStyle>
            <a:lvl1pPr eaLnBrk="1" fontAlgn="auto" hangingPunct="1">
              <a:spcBef>
                <a:spcPts val="0"/>
              </a:spcBef>
              <a:spcAft>
                <a:spcPts val="0"/>
              </a:spcAft>
              <a:defRPr sz="1350">
                <a:latin typeface="+mn-lt"/>
                <a:ea typeface="+mn-ea"/>
              </a:defRPr>
            </a:lvl1pPr>
          </a:lstStyle>
          <a:p>
            <a:pPr>
              <a:defRPr/>
            </a:pPr>
            <a:fld id="{348D7349-070A-4E19-80EA-7B230E0E17FB}" type="datetimeFigureOut">
              <a:rPr lang="zh-CN" altLang="en-US"/>
            </a:fld>
            <a:endParaRPr lang="zh-CN" altLang="en-US"/>
          </a:p>
        </p:txBody>
      </p:sp>
      <p:sp>
        <p:nvSpPr>
          <p:cNvPr id="6" name="页脚占位符 5"/>
          <p:cNvSpPr>
            <a:spLocks noGrp="1"/>
          </p:cNvSpPr>
          <p:nvPr>
            <p:ph type="ftr" sz="quarter" idx="11"/>
          </p:nvPr>
        </p:nvSpPr>
        <p:spPr>
          <a:xfrm>
            <a:off x="3028950" y="4767263"/>
            <a:ext cx="3086100" cy="274637"/>
          </a:xfrm>
          <a:prstGeom prst="rect">
            <a:avLst/>
          </a:prstGeom>
        </p:spPr>
        <p:txBody>
          <a:bodyPr/>
          <a:lstStyle>
            <a:lvl1pPr eaLnBrk="1" fontAlgn="auto" hangingPunct="1">
              <a:spcBef>
                <a:spcPts val="0"/>
              </a:spcBef>
              <a:spcAft>
                <a:spcPts val="0"/>
              </a:spcAft>
              <a:defRPr sz="1350">
                <a:latin typeface="+mn-lt"/>
                <a:ea typeface="+mn-ea"/>
              </a:defRPr>
            </a:lvl1pPr>
          </a:lstStyle>
          <a:p>
            <a:pPr>
              <a:defRPr/>
            </a:pPr>
            <a:endParaRPr lang="zh-CN" altLang="en-US"/>
          </a:p>
        </p:txBody>
      </p:sp>
      <p:sp>
        <p:nvSpPr>
          <p:cNvPr id="7" name="灯片编号占位符 6"/>
          <p:cNvSpPr>
            <a:spLocks noGrp="1"/>
          </p:cNvSpPr>
          <p:nvPr>
            <p:ph type="sldNum" sz="quarter" idx="12"/>
          </p:nvPr>
        </p:nvSpPr>
        <p:spPr>
          <a:xfrm>
            <a:off x="6457950" y="4767263"/>
            <a:ext cx="2057400" cy="274637"/>
          </a:xfrm>
          <a:prstGeom prst="rect">
            <a:avLst/>
          </a:prstGeom>
        </p:spPr>
        <p:txBody>
          <a:bodyPr/>
          <a:lstStyle>
            <a:lvl1pPr eaLnBrk="1" fontAlgn="auto" hangingPunct="1">
              <a:spcBef>
                <a:spcPts val="0"/>
              </a:spcBef>
              <a:spcAft>
                <a:spcPts val="0"/>
              </a:spcAft>
              <a:defRPr sz="1350">
                <a:latin typeface="+mn-lt"/>
                <a:ea typeface="+mn-ea"/>
              </a:defRPr>
            </a:lvl1pPr>
          </a:lstStyle>
          <a:p>
            <a:pPr>
              <a:defRPr/>
            </a:pPr>
            <a:fld id="{C97C92D1-5584-4434-AC6F-1A0276F9EC89}" type="slidenum">
              <a:rPr lang="zh-CN" altLang="en-US"/>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28650" y="273844"/>
            <a:ext cx="7886700" cy="994172"/>
          </a:xfrm>
          <a:prstGeom prst="rect">
            <a:avLst/>
          </a:prstGeom>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628650" y="1369219"/>
            <a:ext cx="7886700" cy="3263504"/>
          </a:xfrm>
          <a:prstGeom prst="rect">
            <a:avLst/>
          </a:prstGeo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a:xfrm>
            <a:off x="628650" y="4767263"/>
            <a:ext cx="2057400" cy="274637"/>
          </a:xfrm>
          <a:prstGeom prst="rect">
            <a:avLst/>
          </a:prstGeom>
        </p:spPr>
        <p:txBody>
          <a:bodyPr/>
          <a:lstStyle>
            <a:lvl1pPr eaLnBrk="1" fontAlgn="auto" hangingPunct="1">
              <a:spcBef>
                <a:spcPts val="0"/>
              </a:spcBef>
              <a:spcAft>
                <a:spcPts val="0"/>
              </a:spcAft>
              <a:defRPr sz="1350">
                <a:latin typeface="+mn-lt"/>
                <a:ea typeface="+mn-ea"/>
              </a:defRPr>
            </a:lvl1pPr>
          </a:lstStyle>
          <a:p>
            <a:pPr>
              <a:defRPr/>
            </a:pPr>
            <a:fld id="{6F08C8AF-B2FD-4039-AB05-6C0BA0F4FD4E}" type="datetimeFigureOut">
              <a:rPr lang="zh-CN" altLang="en-US"/>
            </a:fld>
            <a:endParaRPr lang="zh-CN" altLang="en-US"/>
          </a:p>
        </p:txBody>
      </p:sp>
      <p:sp>
        <p:nvSpPr>
          <p:cNvPr id="5" name="页脚占位符 4"/>
          <p:cNvSpPr>
            <a:spLocks noGrp="1"/>
          </p:cNvSpPr>
          <p:nvPr>
            <p:ph type="ftr" sz="quarter" idx="11"/>
          </p:nvPr>
        </p:nvSpPr>
        <p:spPr>
          <a:xfrm>
            <a:off x="3028950" y="4767263"/>
            <a:ext cx="3086100" cy="274637"/>
          </a:xfrm>
          <a:prstGeom prst="rect">
            <a:avLst/>
          </a:prstGeom>
        </p:spPr>
        <p:txBody>
          <a:bodyPr/>
          <a:lstStyle>
            <a:lvl1pPr eaLnBrk="1" fontAlgn="auto" hangingPunct="1">
              <a:spcBef>
                <a:spcPts val="0"/>
              </a:spcBef>
              <a:spcAft>
                <a:spcPts val="0"/>
              </a:spcAft>
              <a:defRPr sz="1350">
                <a:latin typeface="+mn-lt"/>
                <a:ea typeface="+mn-ea"/>
              </a:defRPr>
            </a:lvl1pPr>
          </a:lstStyle>
          <a:p>
            <a:pPr>
              <a:defRPr/>
            </a:pPr>
            <a:endParaRPr lang="zh-CN" altLang="en-US"/>
          </a:p>
        </p:txBody>
      </p:sp>
      <p:sp>
        <p:nvSpPr>
          <p:cNvPr id="6" name="灯片编号占位符 5"/>
          <p:cNvSpPr>
            <a:spLocks noGrp="1"/>
          </p:cNvSpPr>
          <p:nvPr>
            <p:ph type="sldNum" sz="quarter" idx="12"/>
          </p:nvPr>
        </p:nvSpPr>
        <p:spPr>
          <a:xfrm>
            <a:off x="6457950" y="4767263"/>
            <a:ext cx="2057400" cy="274637"/>
          </a:xfrm>
          <a:prstGeom prst="rect">
            <a:avLst/>
          </a:prstGeom>
        </p:spPr>
        <p:txBody>
          <a:bodyPr/>
          <a:lstStyle>
            <a:lvl1pPr eaLnBrk="1" fontAlgn="auto" hangingPunct="1">
              <a:spcBef>
                <a:spcPts val="0"/>
              </a:spcBef>
              <a:spcAft>
                <a:spcPts val="0"/>
              </a:spcAft>
              <a:defRPr sz="1350">
                <a:latin typeface="+mn-lt"/>
                <a:ea typeface="+mn-ea"/>
              </a:defRPr>
            </a:lvl1pPr>
          </a:lstStyle>
          <a:p>
            <a:pPr>
              <a:defRPr/>
            </a:pPr>
            <a:fld id="{7ED57256-5415-40C2-8041-45C3C06E4ED8}" type="slidenum">
              <a:rPr lang="zh-CN" altLang="en-US"/>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5" y="273844"/>
            <a:ext cx="1971675" cy="4358879"/>
          </a:xfrm>
          <a:prstGeom prst="rect">
            <a:avLst/>
          </a:prstGeo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628650" y="273844"/>
            <a:ext cx="5800725" cy="4358879"/>
          </a:xfrm>
          <a:prstGeom prst="rect">
            <a:avLst/>
          </a:prstGeo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a:xfrm>
            <a:off x="628650" y="4767263"/>
            <a:ext cx="2057400" cy="274637"/>
          </a:xfrm>
          <a:prstGeom prst="rect">
            <a:avLst/>
          </a:prstGeom>
        </p:spPr>
        <p:txBody>
          <a:bodyPr/>
          <a:lstStyle>
            <a:lvl1pPr eaLnBrk="1" fontAlgn="auto" hangingPunct="1">
              <a:spcBef>
                <a:spcPts val="0"/>
              </a:spcBef>
              <a:spcAft>
                <a:spcPts val="0"/>
              </a:spcAft>
              <a:defRPr sz="1350">
                <a:latin typeface="+mn-lt"/>
                <a:ea typeface="+mn-ea"/>
              </a:defRPr>
            </a:lvl1pPr>
          </a:lstStyle>
          <a:p>
            <a:pPr>
              <a:defRPr/>
            </a:pPr>
            <a:fld id="{131A0EE4-B2B4-4030-A5A0-82DC478FBD58}" type="datetimeFigureOut">
              <a:rPr lang="zh-CN" altLang="en-US"/>
            </a:fld>
            <a:endParaRPr lang="zh-CN" altLang="en-US"/>
          </a:p>
        </p:txBody>
      </p:sp>
      <p:sp>
        <p:nvSpPr>
          <p:cNvPr id="5" name="页脚占位符 4"/>
          <p:cNvSpPr>
            <a:spLocks noGrp="1"/>
          </p:cNvSpPr>
          <p:nvPr>
            <p:ph type="ftr" sz="quarter" idx="11"/>
          </p:nvPr>
        </p:nvSpPr>
        <p:spPr>
          <a:xfrm>
            <a:off x="3028950" y="4767263"/>
            <a:ext cx="3086100" cy="274637"/>
          </a:xfrm>
          <a:prstGeom prst="rect">
            <a:avLst/>
          </a:prstGeom>
        </p:spPr>
        <p:txBody>
          <a:bodyPr/>
          <a:lstStyle>
            <a:lvl1pPr eaLnBrk="1" fontAlgn="auto" hangingPunct="1">
              <a:spcBef>
                <a:spcPts val="0"/>
              </a:spcBef>
              <a:spcAft>
                <a:spcPts val="0"/>
              </a:spcAft>
              <a:defRPr sz="1350">
                <a:latin typeface="+mn-lt"/>
                <a:ea typeface="+mn-ea"/>
              </a:defRPr>
            </a:lvl1pPr>
          </a:lstStyle>
          <a:p>
            <a:pPr>
              <a:defRPr/>
            </a:pPr>
            <a:endParaRPr lang="zh-CN" altLang="en-US"/>
          </a:p>
        </p:txBody>
      </p:sp>
      <p:sp>
        <p:nvSpPr>
          <p:cNvPr id="6" name="灯片编号占位符 5"/>
          <p:cNvSpPr>
            <a:spLocks noGrp="1"/>
          </p:cNvSpPr>
          <p:nvPr>
            <p:ph type="sldNum" sz="quarter" idx="12"/>
          </p:nvPr>
        </p:nvSpPr>
        <p:spPr>
          <a:xfrm>
            <a:off x="6457950" y="4767263"/>
            <a:ext cx="2057400" cy="274637"/>
          </a:xfrm>
          <a:prstGeom prst="rect">
            <a:avLst/>
          </a:prstGeom>
        </p:spPr>
        <p:txBody>
          <a:bodyPr/>
          <a:lstStyle>
            <a:lvl1pPr eaLnBrk="1" fontAlgn="auto" hangingPunct="1">
              <a:spcBef>
                <a:spcPts val="0"/>
              </a:spcBef>
              <a:spcAft>
                <a:spcPts val="0"/>
              </a:spcAft>
              <a:defRPr sz="1350">
                <a:latin typeface="+mn-lt"/>
                <a:ea typeface="+mn-ea"/>
              </a:defRPr>
            </a:lvl1pPr>
          </a:lstStyle>
          <a:p>
            <a:pPr>
              <a:defRPr/>
            </a:pPr>
            <a:fld id="{099A4A58-4ABF-4966-A22B-3DFF79468A34}" type="slidenum">
              <a:rPr lang="zh-CN" altLang="en-US"/>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grpSp>
        <p:nvGrpSpPr>
          <p:cNvPr id="2" name="组合 1"/>
          <p:cNvGrpSpPr/>
          <p:nvPr userDrawn="1"/>
        </p:nvGrpSpPr>
        <p:grpSpPr bwMode="auto">
          <a:xfrm>
            <a:off x="237920" y="196230"/>
            <a:ext cx="230076" cy="290200"/>
            <a:chOff x="4481513" y="4638676"/>
            <a:chExt cx="290512" cy="366711"/>
          </a:xfrm>
          <a:solidFill>
            <a:schemeClr val="bg1"/>
          </a:solidFill>
        </p:grpSpPr>
        <p:sp>
          <p:nvSpPr>
            <p:cNvPr id="3" name="Freeform 5"/>
            <p:cNvSpPr/>
            <p:nvPr/>
          </p:nvSpPr>
          <p:spPr bwMode="auto">
            <a:xfrm>
              <a:off x="4598988" y="4784725"/>
              <a:ext cx="46038" cy="23812"/>
            </a:xfrm>
            <a:custGeom>
              <a:avLst/>
              <a:gdLst>
                <a:gd name="T0" fmla="*/ 0 w 29"/>
                <a:gd name="T1" fmla="*/ 13 h 15"/>
                <a:gd name="T2" fmla="*/ 18 w 29"/>
                <a:gd name="T3" fmla="*/ 15 h 15"/>
                <a:gd name="T4" fmla="*/ 29 w 29"/>
                <a:gd name="T5" fmla="*/ 1 h 15"/>
                <a:gd name="T6" fmla="*/ 14 w 29"/>
                <a:gd name="T7" fmla="*/ 0 h 15"/>
                <a:gd name="T8" fmla="*/ 0 w 29"/>
                <a:gd name="T9" fmla="*/ 13 h 15"/>
              </a:gdLst>
              <a:ahLst/>
              <a:cxnLst>
                <a:cxn ang="0">
                  <a:pos x="T0" y="T1"/>
                </a:cxn>
                <a:cxn ang="0">
                  <a:pos x="T2" y="T3"/>
                </a:cxn>
                <a:cxn ang="0">
                  <a:pos x="T4" y="T5"/>
                </a:cxn>
                <a:cxn ang="0">
                  <a:pos x="T6" y="T7"/>
                </a:cxn>
                <a:cxn ang="0">
                  <a:pos x="T8" y="T9"/>
                </a:cxn>
              </a:cxnLst>
              <a:rect l="0" t="0" r="r" b="b"/>
              <a:pathLst>
                <a:path w="29" h="15">
                  <a:moveTo>
                    <a:pt x="0" y="13"/>
                  </a:moveTo>
                  <a:lnTo>
                    <a:pt x="18" y="15"/>
                  </a:lnTo>
                  <a:lnTo>
                    <a:pt x="29" y="1"/>
                  </a:lnTo>
                  <a:lnTo>
                    <a:pt x="14" y="0"/>
                  </a:lnTo>
                  <a:lnTo>
                    <a:pt x="0" y="1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latin typeface="+mn-lt"/>
                <a:ea typeface="+mn-ea"/>
              </a:endParaRPr>
            </a:p>
          </p:txBody>
        </p:sp>
        <p:sp>
          <p:nvSpPr>
            <p:cNvPr id="4" name="Freeform 6"/>
            <p:cNvSpPr/>
            <p:nvPr/>
          </p:nvSpPr>
          <p:spPr bwMode="auto">
            <a:xfrm>
              <a:off x="4562475" y="4962525"/>
              <a:ext cx="50800" cy="42862"/>
            </a:xfrm>
            <a:custGeom>
              <a:avLst/>
              <a:gdLst>
                <a:gd name="T0" fmla="*/ 6 w 32"/>
                <a:gd name="T1" fmla="*/ 0 h 27"/>
                <a:gd name="T2" fmla="*/ 0 w 32"/>
                <a:gd name="T3" fmla="*/ 27 h 27"/>
                <a:gd name="T4" fmla="*/ 32 w 32"/>
                <a:gd name="T5" fmla="*/ 0 h 27"/>
                <a:gd name="T6" fmla="*/ 6 w 32"/>
                <a:gd name="T7" fmla="*/ 0 h 27"/>
              </a:gdLst>
              <a:ahLst/>
              <a:cxnLst>
                <a:cxn ang="0">
                  <a:pos x="T0" y="T1"/>
                </a:cxn>
                <a:cxn ang="0">
                  <a:pos x="T2" y="T3"/>
                </a:cxn>
                <a:cxn ang="0">
                  <a:pos x="T4" y="T5"/>
                </a:cxn>
                <a:cxn ang="0">
                  <a:pos x="T6" y="T7"/>
                </a:cxn>
              </a:cxnLst>
              <a:rect l="0" t="0" r="r" b="b"/>
              <a:pathLst>
                <a:path w="32" h="27">
                  <a:moveTo>
                    <a:pt x="6" y="0"/>
                  </a:moveTo>
                  <a:lnTo>
                    <a:pt x="0" y="27"/>
                  </a:lnTo>
                  <a:lnTo>
                    <a:pt x="32" y="0"/>
                  </a:lnTo>
                  <a:lnTo>
                    <a:pt x="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latin typeface="+mn-lt"/>
                <a:ea typeface="+mn-ea"/>
              </a:endParaRPr>
            </a:p>
          </p:txBody>
        </p:sp>
        <p:sp>
          <p:nvSpPr>
            <p:cNvPr id="5" name="Freeform 7"/>
            <p:cNvSpPr/>
            <p:nvPr/>
          </p:nvSpPr>
          <p:spPr bwMode="auto">
            <a:xfrm>
              <a:off x="4591050" y="4962525"/>
              <a:ext cx="107950" cy="38100"/>
            </a:xfrm>
            <a:custGeom>
              <a:avLst/>
              <a:gdLst>
                <a:gd name="T0" fmla="*/ 58 w 68"/>
                <a:gd name="T1" fmla="*/ 0 h 24"/>
                <a:gd name="T2" fmla="*/ 31 w 68"/>
                <a:gd name="T3" fmla="*/ 0 h 24"/>
                <a:gd name="T4" fmla="*/ 0 w 68"/>
                <a:gd name="T5" fmla="*/ 24 h 24"/>
                <a:gd name="T6" fmla="*/ 68 w 68"/>
                <a:gd name="T7" fmla="*/ 24 h 24"/>
                <a:gd name="T8" fmla="*/ 47 w 68"/>
                <a:gd name="T9" fmla="*/ 11 h 24"/>
                <a:gd name="T10" fmla="*/ 58 w 68"/>
                <a:gd name="T11" fmla="*/ 0 h 24"/>
              </a:gdLst>
              <a:ahLst/>
              <a:cxnLst>
                <a:cxn ang="0">
                  <a:pos x="T0" y="T1"/>
                </a:cxn>
                <a:cxn ang="0">
                  <a:pos x="T2" y="T3"/>
                </a:cxn>
                <a:cxn ang="0">
                  <a:pos x="T4" y="T5"/>
                </a:cxn>
                <a:cxn ang="0">
                  <a:pos x="T6" y="T7"/>
                </a:cxn>
                <a:cxn ang="0">
                  <a:pos x="T8" y="T9"/>
                </a:cxn>
                <a:cxn ang="0">
                  <a:pos x="T10" y="T11"/>
                </a:cxn>
              </a:cxnLst>
              <a:rect l="0" t="0" r="r" b="b"/>
              <a:pathLst>
                <a:path w="68" h="24">
                  <a:moveTo>
                    <a:pt x="58" y="0"/>
                  </a:moveTo>
                  <a:lnTo>
                    <a:pt x="31" y="0"/>
                  </a:lnTo>
                  <a:lnTo>
                    <a:pt x="0" y="24"/>
                  </a:lnTo>
                  <a:lnTo>
                    <a:pt x="68" y="24"/>
                  </a:lnTo>
                  <a:lnTo>
                    <a:pt x="47" y="11"/>
                  </a:lnTo>
                  <a:lnTo>
                    <a:pt x="58"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latin typeface="+mn-lt"/>
                <a:ea typeface="+mn-ea"/>
              </a:endParaRPr>
            </a:p>
          </p:txBody>
        </p:sp>
        <p:sp>
          <p:nvSpPr>
            <p:cNvPr id="6" name="Freeform 8"/>
            <p:cNvSpPr/>
            <p:nvPr/>
          </p:nvSpPr>
          <p:spPr bwMode="auto">
            <a:xfrm>
              <a:off x="4491038" y="4638676"/>
              <a:ext cx="263525" cy="258762"/>
            </a:xfrm>
            <a:custGeom>
              <a:avLst/>
              <a:gdLst>
                <a:gd name="T0" fmla="*/ 123 w 166"/>
                <a:gd name="T1" fmla="*/ 77 h 163"/>
                <a:gd name="T2" fmla="*/ 123 w 166"/>
                <a:gd name="T3" fmla="*/ 57 h 163"/>
                <a:gd name="T4" fmla="*/ 117 w 166"/>
                <a:gd name="T5" fmla="*/ 64 h 163"/>
                <a:gd name="T6" fmla="*/ 117 w 166"/>
                <a:gd name="T7" fmla="*/ 43 h 163"/>
                <a:gd name="T8" fmla="*/ 109 w 166"/>
                <a:gd name="T9" fmla="*/ 53 h 163"/>
                <a:gd name="T10" fmla="*/ 109 w 166"/>
                <a:gd name="T11" fmla="*/ 30 h 163"/>
                <a:gd name="T12" fmla="*/ 101 w 166"/>
                <a:gd name="T13" fmla="*/ 44 h 163"/>
                <a:gd name="T14" fmla="*/ 77 w 166"/>
                <a:gd name="T15" fmla="*/ 10 h 163"/>
                <a:gd name="T16" fmla="*/ 76 w 166"/>
                <a:gd name="T17" fmla="*/ 62 h 163"/>
                <a:gd name="T18" fmla="*/ 75 w 166"/>
                <a:gd name="T19" fmla="*/ 62 h 163"/>
                <a:gd name="T20" fmla="*/ 6 w 166"/>
                <a:gd name="T21" fmla="*/ 0 h 163"/>
                <a:gd name="T22" fmla="*/ 59 w 166"/>
                <a:gd name="T23" fmla="*/ 76 h 163"/>
                <a:gd name="T24" fmla="*/ 0 w 166"/>
                <a:gd name="T25" fmla="*/ 125 h 163"/>
                <a:gd name="T26" fmla="*/ 37 w 166"/>
                <a:gd name="T27" fmla="*/ 163 h 163"/>
                <a:gd name="T28" fmla="*/ 65 w 166"/>
                <a:gd name="T29" fmla="*/ 144 h 163"/>
                <a:gd name="T30" fmla="*/ 62 w 166"/>
                <a:gd name="T31" fmla="*/ 153 h 163"/>
                <a:gd name="T32" fmla="*/ 72 w 166"/>
                <a:gd name="T33" fmla="*/ 153 h 163"/>
                <a:gd name="T34" fmla="*/ 75 w 166"/>
                <a:gd name="T35" fmla="*/ 143 h 163"/>
                <a:gd name="T36" fmla="*/ 109 w 166"/>
                <a:gd name="T37" fmla="*/ 126 h 163"/>
                <a:gd name="T38" fmla="*/ 102 w 166"/>
                <a:gd name="T39" fmla="*/ 116 h 163"/>
                <a:gd name="T40" fmla="*/ 80 w 166"/>
                <a:gd name="T41" fmla="*/ 131 h 163"/>
                <a:gd name="T42" fmla="*/ 61 w 166"/>
                <a:gd name="T43" fmla="*/ 129 h 163"/>
                <a:gd name="T44" fmla="*/ 35 w 166"/>
                <a:gd name="T45" fmla="*/ 148 h 163"/>
                <a:gd name="T46" fmla="*/ 17 w 166"/>
                <a:gd name="T47" fmla="*/ 126 h 163"/>
                <a:gd name="T48" fmla="*/ 89 w 166"/>
                <a:gd name="T49" fmla="*/ 72 h 163"/>
                <a:gd name="T50" fmla="*/ 89 w 166"/>
                <a:gd name="T51" fmla="*/ 46 h 163"/>
                <a:gd name="T52" fmla="*/ 147 w 166"/>
                <a:gd name="T53" fmla="*/ 133 h 163"/>
                <a:gd name="T54" fmla="*/ 116 w 166"/>
                <a:gd name="T55" fmla="*/ 156 h 163"/>
                <a:gd name="T56" fmla="*/ 136 w 166"/>
                <a:gd name="T57" fmla="*/ 156 h 163"/>
                <a:gd name="T58" fmla="*/ 166 w 166"/>
                <a:gd name="T59" fmla="*/ 132 h 163"/>
                <a:gd name="T60" fmla="*/ 123 w 166"/>
                <a:gd name="T61" fmla="*/ 77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66" h="163">
                  <a:moveTo>
                    <a:pt x="123" y="77"/>
                  </a:moveTo>
                  <a:lnTo>
                    <a:pt x="123" y="57"/>
                  </a:lnTo>
                  <a:lnTo>
                    <a:pt x="117" y="64"/>
                  </a:lnTo>
                  <a:lnTo>
                    <a:pt x="117" y="43"/>
                  </a:lnTo>
                  <a:lnTo>
                    <a:pt x="109" y="53"/>
                  </a:lnTo>
                  <a:lnTo>
                    <a:pt x="109" y="30"/>
                  </a:lnTo>
                  <a:lnTo>
                    <a:pt x="101" y="44"/>
                  </a:lnTo>
                  <a:lnTo>
                    <a:pt x="77" y="10"/>
                  </a:lnTo>
                  <a:lnTo>
                    <a:pt x="76" y="62"/>
                  </a:lnTo>
                  <a:lnTo>
                    <a:pt x="75" y="62"/>
                  </a:lnTo>
                  <a:lnTo>
                    <a:pt x="6" y="0"/>
                  </a:lnTo>
                  <a:lnTo>
                    <a:pt x="59" y="76"/>
                  </a:lnTo>
                  <a:lnTo>
                    <a:pt x="0" y="125"/>
                  </a:lnTo>
                  <a:lnTo>
                    <a:pt x="37" y="163"/>
                  </a:lnTo>
                  <a:lnTo>
                    <a:pt x="65" y="144"/>
                  </a:lnTo>
                  <a:lnTo>
                    <a:pt x="62" y="153"/>
                  </a:lnTo>
                  <a:lnTo>
                    <a:pt x="72" y="153"/>
                  </a:lnTo>
                  <a:lnTo>
                    <a:pt x="75" y="143"/>
                  </a:lnTo>
                  <a:lnTo>
                    <a:pt x="109" y="126"/>
                  </a:lnTo>
                  <a:lnTo>
                    <a:pt x="102" y="116"/>
                  </a:lnTo>
                  <a:lnTo>
                    <a:pt x="80" y="131"/>
                  </a:lnTo>
                  <a:lnTo>
                    <a:pt x="61" y="129"/>
                  </a:lnTo>
                  <a:lnTo>
                    <a:pt x="35" y="148"/>
                  </a:lnTo>
                  <a:lnTo>
                    <a:pt x="17" y="126"/>
                  </a:lnTo>
                  <a:lnTo>
                    <a:pt x="89" y="72"/>
                  </a:lnTo>
                  <a:lnTo>
                    <a:pt x="89" y="46"/>
                  </a:lnTo>
                  <a:lnTo>
                    <a:pt x="147" y="133"/>
                  </a:lnTo>
                  <a:lnTo>
                    <a:pt x="116" y="156"/>
                  </a:lnTo>
                  <a:lnTo>
                    <a:pt x="136" y="156"/>
                  </a:lnTo>
                  <a:lnTo>
                    <a:pt x="166" y="132"/>
                  </a:lnTo>
                  <a:lnTo>
                    <a:pt x="123" y="7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latin typeface="+mn-lt"/>
                <a:ea typeface="+mn-ea"/>
              </a:endParaRPr>
            </a:p>
          </p:txBody>
        </p:sp>
        <p:sp>
          <p:nvSpPr>
            <p:cNvPr id="7" name="Freeform 9"/>
            <p:cNvSpPr/>
            <p:nvPr/>
          </p:nvSpPr>
          <p:spPr bwMode="auto">
            <a:xfrm>
              <a:off x="4549775" y="4932363"/>
              <a:ext cx="12700" cy="9525"/>
            </a:xfrm>
            <a:custGeom>
              <a:avLst/>
              <a:gdLst>
                <a:gd name="T0" fmla="*/ 1 w 8"/>
                <a:gd name="T1" fmla="*/ 0 h 6"/>
                <a:gd name="T2" fmla="*/ 0 w 8"/>
                <a:gd name="T3" fmla="*/ 6 h 6"/>
                <a:gd name="T4" fmla="*/ 6 w 8"/>
                <a:gd name="T5" fmla="*/ 6 h 6"/>
                <a:gd name="T6" fmla="*/ 8 w 8"/>
                <a:gd name="T7" fmla="*/ 0 h 6"/>
                <a:gd name="T8" fmla="*/ 1 w 8"/>
                <a:gd name="T9" fmla="*/ 0 h 6"/>
              </a:gdLst>
              <a:ahLst/>
              <a:cxnLst>
                <a:cxn ang="0">
                  <a:pos x="T0" y="T1"/>
                </a:cxn>
                <a:cxn ang="0">
                  <a:pos x="T2" y="T3"/>
                </a:cxn>
                <a:cxn ang="0">
                  <a:pos x="T4" y="T5"/>
                </a:cxn>
                <a:cxn ang="0">
                  <a:pos x="T6" y="T7"/>
                </a:cxn>
                <a:cxn ang="0">
                  <a:pos x="T8" y="T9"/>
                </a:cxn>
              </a:cxnLst>
              <a:rect l="0" t="0" r="r" b="b"/>
              <a:pathLst>
                <a:path w="8" h="6">
                  <a:moveTo>
                    <a:pt x="1" y="0"/>
                  </a:moveTo>
                  <a:lnTo>
                    <a:pt x="0" y="6"/>
                  </a:lnTo>
                  <a:lnTo>
                    <a:pt x="6" y="6"/>
                  </a:lnTo>
                  <a:lnTo>
                    <a:pt x="8" y="0"/>
                  </a:lnTo>
                  <a:lnTo>
                    <a:pt x="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latin typeface="+mn-lt"/>
                <a:ea typeface="+mn-ea"/>
              </a:endParaRPr>
            </a:p>
          </p:txBody>
        </p:sp>
        <p:sp>
          <p:nvSpPr>
            <p:cNvPr id="8" name="Freeform 10"/>
            <p:cNvSpPr/>
            <p:nvPr/>
          </p:nvSpPr>
          <p:spPr bwMode="auto">
            <a:xfrm>
              <a:off x="4564063" y="4932363"/>
              <a:ext cx="14288" cy="9525"/>
            </a:xfrm>
            <a:custGeom>
              <a:avLst/>
              <a:gdLst>
                <a:gd name="T0" fmla="*/ 2 w 9"/>
                <a:gd name="T1" fmla="*/ 0 h 6"/>
                <a:gd name="T2" fmla="*/ 0 w 9"/>
                <a:gd name="T3" fmla="*/ 6 h 6"/>
                <a:gd name="T4" fmla="*/ 7 w 9"/>
                <a:gd name="T5" fmla="*/ 6 h 6"/>
                <a:gd name="T6" fmla="*/ 9 w 9"/>
                <a:gd name="T7" fmla="*/ 0 h 6"/>
                <a:gd name="T8" fmla="*/ 2 w 9"/>
                <a:gd name="T9" fmla="*/ 0 h 6"/>
              </a:gdLst>
              <a:ahLst/>
              <a:cxnLst>
                <a:cxn ang="0">
                  <a:pos x="T0" y="T1"/>
                </a:cxn>
                <a:cxn ang="0">
                  <a:pos x="T2" y="T3"/>
                </a:cxn>
                <a:cxn ang="0">
                  <a:pos x="T4" y="T5"/>
                </a:cxn>
                <a:cxn ang="0">
                  <a:pos x="T6" y="T7"/>
                </a:cxn>
                <a:cxn ang="0">
                  <a:pos x="T8" y="T9"/>
                </a:cxn>
              </a:cxnLst>
              <a:rect l="0" t="0" r="r" b="b"/>
              <a:pathLst>
                <a:path w="9" h="6">
                  <a:moveTo>
                    <a:pt x="2" y="0"/>
                  </a:moveTo>
                  <a:lnTo>
                    <a:pt x="0" y="6"/>
                  </a:lnTo>
                  <a:lnTo>
                    <a:pt x="7" y="6"/>
                  </a:lnTo>
                  <a:lnTo>
                    <a:pt x="9" y="0"/>
                  </a:lnTo>
                  <a:lnTo>
                    <a:pt x="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latin typeface="+mn-lt"/>
                <a:ea typeface="+mn-ea"/>
              </a:endParaRPr>
            </a:p>
          </p:txBody>
        </p:sp>
        <p:sp>
          <p:nvSpPr>
            <p:cNvPr id="9" name="Freeform 11"/>
            <p:cNvSpPr/>
            <p:nvPr/>
          </p:nvSpPr>
          <p:spPr bwMode="auto">
            <a:xfrm>
              <a:off x="4578350" y="4932363"/>
              <a:ext cx="14288" cy="9525"/>
            </a:xfrm>
            <a:custGeom>
              <a:avLst/>
              <a:gdLst>
                <a:gd name="T0" fmla="*/ 2 w 9"/>
                <a:gd name="T1" fmla="*/ 0 h 6"/>
                <a:gd name="T2" fmla="*/ 0 w 9"/>
                <a:gd name="T3" fmla="*/ 6 h 6"/>
                <a:gd name="T4" fmla="*/ 7 w 9"/>
                <a:gd name="T5" fmla="*/ 6 h 6"/>
                <a:gd name="T6" fmla="*/ 9 w 9"/>
                <a:gd name="T7" fmla="*/ 0 h 6"/>
                <a:gd name="T8" fmla="*/ 2 w 9"/>
                <a:gd name="T9" fmla="*/ 0 h 6"/>
              </a:gdLst>
              <a:ahLst/>
              <a:cxnLst>
                <a:cxn ang="0">
                  <a:pos x="T0" y="T1"/>
                </a:cxn>
                <a:cxn ang="0">
                  <a:pos x="T2" y="T3"/>
                </a:cxn>
                <a:cxn ang="0">
                  <a:pos x="T4" y="T5"/>
                </a:cxn>
                <a:cxn ang="0">
                  <a:pos x="T6" y="T7"/>
                </a:cxn>
                <a:cxn ang="0">
                  <a:pos x="T8" y="T9"/>
                </a:cxn>
              </a:cxnLst>
              <a:rect l="0" t="0" r="r" b="b"/>
              <a:pathLst>
                <a:path w="9" h="6">
                  <a:moveTo>
                    <a:pt x="2" y="0"/>
                  </a:moveTo>
                  <a:lnTo>
                    <a:pt x="0" y="6"/>
                  </a:lnTo>
                  <a:lnTo>
                    <a:pt x="7" y="6"/>
                  </a:lnTo>
                  <a:lnTo>
                    <a:pt x="9" y="0"/>
                  </a:lnTo>
                  <a:lnTo>
                    <a:pt x="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latin typeface="+mn-lt"/>
                <a:ea typeface="+mn-ea"/>
              </a:endParaRPr>
            </a:p>
          </p:txBody>
        </p:sp>
        <p:sp>
          <p:nvSpPr>
            <p:cNvPr id="10" name="Freeform 12"/>
            <p:cNvSpPr/>
            <p:nvPr/>
          </p:nvSpPr>
          <p:spPr bwMode="auto">
            <a:xfrm>
              <a:off x="4594225" y="4932363"/>
              <a:ext cx="12700" cy="9525"/>
            </a:xfrm>
            <a:custGeom>
              <a:avLst/>
              <a:gdLst>
                <a:gd name="T0" fmla="*/ 1 w 8"/>
                <a:gd name="T1" fmla="*/ 0 h 6"/>
                <a:gd name="T2" fmla="*/ 0 w 8"/>
                <a:gd name="T3" fmla="*/ 6 h 6"/>
                <a:gd name="T4" fmla="*/ 6 w 8"/>
                <a:gd name="T5" fmla="*/ 6 h 6"/>
                <a:gd name="T6" fmla="*/ 8 w 8"/>
                <a:gd name="T7" fmla="*/ 0 h 6"/>
                <a:gd name="T8" fmla="*/ 1 w 8"/>
                <a:gd name="T9" fmla="*/ 0 h 6"/>
              </a:gdLst>
              <a:ahLst/>
              <a:cxnLst>
                <a:cxn ang="0">
                  <a:pos x="T0" y="T1"/>
                </a:cxn>
                <a:cxn ang="0">
                  <a:pos x="T2" y="T3"/>
                </a:cxn>
                <a:cxn ang="0">
                  <a:pos x="T4" y="T5"/>
                </a:cxn>
                <a:cxn ang="0">
                  <a:pos x="T6" y="T7"/>
                </a:cxn>
                <a:cxn ang="0">
                  <a:pos x="T8" y="T9"/>
                </a:cxn>
              </a:cxnLst>
              <a:rect l="0" t="0" r="r" b="b"/>
              <a:pathLst>
                <a:path w="8" h="6">
                  <a:moveTo>
                    <a:pt x="1" y="0"/>
                  </a:moveTo>
                  <a:lnTo>
                    <a:pt x="0" y="6"/>
                  </a:lnTo>
                  <a:lnTo>
                    <a:pt x="6" y="6"/>
                  </a:lnTo>
                  <a:lnTo>
                    <a:pt x="8" y="0"/>
                  </a:lnTo>
                  <a:lnTo>
                    <a:pt x="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latin typeface="+mn-lt"/>
                <a:ea typeface="+mn-ea"/>
              </a:endParaRPr>
            </a:p>
          </p:txBody>
        </p:sp>
        <p:sp>
          <p:nvSpPr>
            <p:cNvPr id="11" name="Freeform 13"/>
            <p:cNvSpPr>
              <a:spLocks noEditPoints="1"/>
            </p:cNvSpPr>
            <p:nvPr/>
          </p:nvSpPr>
          <p:spPr bwMode="auto">
            <a:xfrm>
              <a:off x="4484688" y="4903788"/>
              <a:ext cx="58738" cy="38100"/>
            </a:xfrm>
            <a:custGeom>
              <a:avLst/>
              <a:gdLst>
                <a:gd name="T0" fmla="*/ 60 w 60"/>
                <a:gd name="T1" fmla="*/ 34 h 39"/>
                <a:gd name="T2" fmla="*/ 36 w 60"/>
                <a:gd name="T3" fmla="*/ 34 h 39"/>
                <a:gd name="T4" fmla="*/ 36 w 60"/>
                <a:gd name="T5" fmla="*/ 29 h 39"/>
                <a:gd name="T6" fmla="*/ 60 w 60"/>
                <a:gd name="T7" fmla="*/ 29 h 39"/>
                <a:gd name="T8" fmla="*/ 60 w 60"/>
                <a:gd name="T9" fmla="*/ 23 h 39"/>
                <a:gd name="T10" fmla="*/ 36 w 60"/>
                <a:gd name="T11" fmla="*/ 23 h 39"/>
                <a:gd name="T12" fmla="*/ 36 w 60"/>
                <a:gd name="T13" fmla="*/ 21 h 39"/>
                <a:gd name="T14" fmla="*/ 55 w 60"/>
                <a:gd name="T15" fmla="*/ 21 h 39"/>
                <a:gd name="T16" fmla="*/ 60 w 60"/>
                <a:gd name="T17" fmla="*/ 16 h 39"/>
                <a:gd name="T18" fmla="*/ 60 w 60"/>
                <a:gd name="T19" fmla="*/ 0 h 39"/>
                <a:gd name="T20" fmla="*/ 0 w 60"/>
                <a:gd name="T21" fmla="*/ 0 h 39"/>
                <a:gd name="T22" fmla="*/ 0 w 60"/>
                <a:gd name="T23" fmla="*/ 21 h 39"/>
                <a:gd name="T24" fmla="*/ 24 w 60"/>
                <a:gd name="T25" fmla="*/ 21 h 39"/>
                <a:gd name="T26" fmla="*/ 24 w 60"/>
                <a:gd name="T27" fmla="*/ 23 h 39"/>
                <a:gd name="T28" fmla="*/ 0 w 60"/>
                <a:gd name="T29" fmla="*/ 23 h 39"/>
                <a:gd name="T30" fmla="*/ 0 w 60"/>
                <a:gd name="T31" fmla="*/ 29 h 39"/>
                <a:gd name="T32" fmla="*/ 24 w 60"/>
                <a:gd name="T33" fmla="*/ 29 h 39"/>
                <a:gd name="T34" fmla="*/ 24 w 60"/>
                <a:gd name="T35" fmla="*/ 34 h 39"/>
                <a:gd name="T36" fmla="*/ 0 w 60"/>
                <a:gd name="T37" fmla="*/ 34 h 39"/>
                <a:gd name="T38" fmla="*/ 0 w 60"/>
                <a:gd name="T39" fmla="*/ 39 h 39"/>
                <a:gd name="T40" fmla="*/ 60 w 60"/>
                <a:gd name="T41" fmla="*/ 39 h 39"/>
                <a:gd name="T42" fmla="*/ 60 w 60"/>
                <a:gd name="T43" fmla="*/ 34 h 39"/>
                <a:gd name="T44" fmla="*/ 36 w 60"/>
                <a:gd name="T45" fmla="*/ 5 h 39"/>
                <a:gd name="T46" fmla="*/ 49 w 60"/>
                <a:gd name="T47" fmla="*/ 5 h 39"/>
                <a:gd name="T48" fmla="*/ 49 w 60"/>
                <a:gd name="T49" fmla="*/ 14 h 39"/>
                <a:gd name="T50" fmla="*/ 46 w 60"/>
                <a:gd name="T51" fmla="*/ 16 h 39"/>
                <a:gd name="T52" fmla="*/ 46 w 60"/>
                <a:gd name="T53" fmla="*/ 16 h 39"/>
                <a:gd name="T54" fmla="*/ 47 w 60"/>
                <a:gd name="T55" fmla="*/ 6 h 39"/>
                <a:gd name="T56" fmla="*/ 40 w 60"/>
                <a:gd name="T57" fmla="*/ 6 h 39"/>
                <a:gd name="T58" fmla="*/ 38 w 60"/>
                <a:gd name="T59" fmla="*/ 16 h 39"/>
                <a:gd name="T60" fmla="*/ 36 w 60"/>
                <a:gd name="T61" fmla="*/ 16 h 39"/>
                <a:gd name="T62" fmla="*/ 36 w 60"/>
                <a:gd name="T63" fmla="*/ 5 h 39"/>
                <a:gd name="T64" fmla="*/ 24 w 60"/>
                <a:gd name="T65" fmla="*/ 16 h 39"/>
                <a:gd name="T66" fmla="*/ 22 w 60"/>
                <a:gd name="T67" fmla="*/ 16 h 39"/>
                <a:gd name="T68" fmla="*/ 20 w 60"/>
                <a:gd name="T69" fmla="*/ 6 h 39"/>
                <a:gd name="T70" fmla="*/ 12 w 60"/>
                <a:gd name="T71" fmla="*/ 6 h 39"/>
                <a:gd name="T72" fmla="*/ 14 w 60"/>
                <a:gd name="T73" fmla="*/ 16 h 39"/>
                <a:gd name="T74" fmla="*/ 11 w 60"/>
                <a:gd name="T75" fmla="*/ 16 h 39"/>
                <a:gd name="T76" fmla="*/ 11 w 60"/>
                <a:gd name="T77" fmla="*/ 5 h 39"/>
                <a:gd name="T78" fmla="*/ 24 w 60"/>
                <a:gd name="T79" fmla="*/ 5 h 39"/>
                <a:gd name="T80" fmla="*/ 24 w 60"/>
                <a:gd name="T81" fmla="*/ 16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0" h="39">
                  <a:moveTo>
                    <a:pt x="60" y="34"/>
                  </a:moveTo>
                  <a:cubicBezTo>
                    <a:pt x="36" y="34"/>
                    <a:pt x="36" y="34"/>
                    <a:pt x="36" y="34"/>
                  </a:cubicBezTo>
                  <a:cubicBezTo>
                    <a:pt x="36" y="29"/>
                    <a:pt x="36" y="29"/>
                    <a:pt x="36" y="29"/>
                  </a:cubicBezTo>
                  <a:cubicBezTo>
                    <a:pt x="60" y="29"/>
                    <a:pt x="60" y="29"/>
                    <a:pt x="60" y="29"/>
                  </a:cubicBezTo>
                  <a:cubicBezTo>
                    <a:pt x="60" y="23"/>
                    <a:pt x="60" y="23"/>
                    <a:pt x="60" y="23"/>
                  </a:cubicBezTo>
                  <a:cubicBezTo>
                    <a:pt x="36" y="23"/>
                    <a:pt x="36" y="23"/>
                    <a:pt x="36" y="23"/>
                  </a:cubicBezTo>
                  <a:cubicBezTo>
                    <a:pt x="36" y="21"/>
                    <a:pt x="36" y="21"/>
                    <a:pt x="36" y="21"/>
                  </a:cubicBezTo>
                  <a:cubicBezTo>
                    <a:pt x="55" y="21"/>
                    <a:pt x="55" y="21"/>
                    <a:pt x="55" y="21"/>
                  </a:cubicBezTo>
                  <a:cubicBezTo>
                    <a:pt x="59" y="21"/>
                    <a:pt x="60" y="20"/>
                    <a:pt x="60" y="16"/>
                  </a:cubicBezTo>
                  <a:cubicBezTo>
                    <a:pt x="60" y="0"/>
                    <a:pt x="60" y="0"/>
                    <a:pt x="60" y="0"/>
                  </a:cubicBezTo>
                  <a:cubicBezTo>
                    <a:pt x="0" y="0"/>
                    <a:pt x="0" y="0"/>
                    <a:pt x="0" y="0"/>
                  </a:cubicBezTo>
                  <a:cubicBezTo>
                    <a:pt x="0" y="21"/>
                    <a:pt x="0" y="21"/>
                    <a:pt x="0" y="21"/>
                  </a:cubicBezTo>
                  <a:cubicBezTo>
                    <a:pt x="24" y="21"/>
                    <a:pt x="24" y="21"/>
                    <a:pt x="24" y="21"/>
                  </a:cubicBezTo>
                  <a:cubicBezTo>
                    <a:pt x="24" y="23"/>
                    <a:pt x="24" y="23"/>
                    <a:pt x="24" y="23"/>
                  </a:cubicBezTo>
                  <a:cubicBezTo>
                    <a:pt x="0" y="23"/>
                    <a:pt x="0" y="23"/>
                    <a:pt x="0" y="23"/>
                  </a:cubicBezTo>
                  <a:cubicBezTo>
                    <a:pt x="0" y="29"/>
                    <a:pt x="0" y="29"/>
                    <a:pt x="0" y="29"/>
                  </a:cubicBezTo>
                  <a:cubicBezTo>
                    <a:pt x="24" y="29"/>
                    <a:pt x="24" y="29"/>
                    <a:pt x="24" y="29"/>
                  </a:cubicBezTo>
                  <a:cubicBezTo>
                    <a:pt x="24" y="34"/>
                    <a:pt x="24" y="34"/>
                    <a:pt x="24" y="34"/>
                  </a:cubicBezTo>
                  <a:cubicBezTo>
                    <a:pt x="0" y="34"/>
                    <a:pt x="0" y="34"/>
                    <a:pt x="0" y="34"/>
                  </a:cubicBezTo>
                  <a:cubicBezTo>
                    <a:pt x="0" y="39"/>
                    <a:pt x="0" y="39"/>
                    <a:pt x="0" y="39"/>
                  </a:cubicBezTo>
                  <a:cubicBezTo>
                    <a:pt x="60" y="39"/>
                    <a:pt x="60" y="39"/>
                    <a:pt x="60" y="39"/>
                  </a:cubicBezTo>
                  <a:lnTo>
                    <a:pt x="60" y="34"/>
                  </a:lnTo>
                  <a:close/>
                  <a:moveTo>
                    <a:pt x="36" y="5"/>
                  </a:moveTo>
                  <a:cubicBezTo>
                    <a:pt x="49" y="5"/>
                    <a:pt x="49" y="5"/>
                    <a:pt x="49" y="5"/>
                  </a:cubicBezTo>
                  <a:cubicBezTo>
                    <a:pt x="49" y="14"/>
                    <a:pt x="49" y="14"/>
                    <a:pt x="49" y="14"/>
                  </a:cubicBezTo>
                  <a:cubicBezTo>
                    <a:pt x="49" y="16"/>
                    <a:pt x="48" y="16"/>
                    <a:pt x="46" y="16"/>
                  </a:cubicBezTo>
                  <a:cubicBezTo>
                    <a:pt x="46" y="16"/>
                    <a:pt x="46" y="16"/>
                    <a:pt x="46" y="16"/>
                  </a:cubicBezTo>
                  <a:cubicBezTo>
                    <a:pt x="47" y="6"/>
                    <a:pt x="47" y="6"/>
                    <a:pt x="47" y="6"/>
                  </a:cubicBezTo>
                  <a:cubicBezTo>
                    <a:pt x="40" y="6"/>
                    <a:pt x="40" y="6"/>
                    <a:pt x="40" y="6"/>
                  </a:cubicBezTo>
                  <a:cubicBezTo>
                    <a:pt x="38" y="16"/>
                    <a:pt x="38" y="16"/>
                    <a:pt x="38" y="16"/>
                  </a:cubicBezTo>
                  <a:cubicBezTo>
                    <a:pt x="36" y="16"/>
                    <a:pt x="36" y="16"/>
                    <a:pt x="36" y="16"/>
                  </a:cubicBezTo>
                  <a:lnTo>
                    <a:pt x="36" y="5"/>
                  </a:lnTo>
                  <a:close/>
                  <a:moveTo>
                    <a:pt x="24" y="16"/>
                  </a:moveTo>
                  <a:cubicBezTo>
                    <a:pt x="22" y="16"/>
                    <a:pt x="22" y="16"/>
                    <a:pt x="22" y="16"/>
                  </a:cubicBezTo>
                  <a:cubicBezTo>
                    <a:pt x="20" y="6"/>
                    <a:pt x="20" y="6"/>
                    <a:pt x="20" y="6"/>
                  </a:cubicBezTo>
                  <a:cubicBezTo>
                    <a:pt x="12" y="6"/>
                    <a:pt x="12" y="6"/>
                    <a:pt x="12" y="6"/>
                  </a:cubicBezTo>
                  <a:cubicBezTo>
                    <a:pt x="14" y="16"/>
                    <a:pt x="14" y="16"/>
                    <a:pt x="14" y="16"/>
                  </a:cubicBezTo>
                  <a:cubicBezTo>
                    <a:pt x="11" y="16"/>
                    <a:pt x="11" y="16"/>
                    <a:pt x="11" y="16"/>
                  </a:cubicBezTo>
                  <a:cubicBezTo>
                    <a:pt x="11" y="5"/>
                    <a:pt x="11" y="5"/>
                    <a:pt x="11" y="5"/>
                  </a:cubicBezTo>
                  <a:cubicBezTo>
                    <a:pt x="24" y="5"/>
                    <a:pt x="24" y="5"/>
                    <a:pt x="24" y="5"/>
                  </a:cubicBezTo>
                  <a:lnTo>
                    <a:pt x="24"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latin typeface="+mn-lt"/>
                <a:ea typeface="+mn-ea"/>
              </a:endParaRPr>
            </a:p>
          </p:txBody>
        </p:sp>
        <p:sp>
          <p:nvSpPr>
            <p:cNvPr id="12" name="Freeform 14"/>
            <p:cNvSpPr/>
            <p:nvPr/>
          </p:nvSpPr>
          <p:spPr bwMode="auto">
            <a:xfrm>
              <a:off x="4546600" y="4903788"/>
              <a:ext cx="77788" cy="15875"/>
            </a:xfrm>
            <a:custGeom>
              <a:avLst/>
              <a:gdLst>
                <a:gd name="T0" fmla="*/ 0 w 49"/>
                <a:gd name="T1" fmla="*/ 3 h 10"/>
                <a:gd name="T2" fmla="*/ 40 w 49"/>
                <a:gd name="T3" fmla="*/ 3 h 10"/>
                <a:gd name="T4" fmla="*/ 40 w 49"/>
                <a:gd name="T5" fmla="*/ 10 h 10"/>
                <a:gd name="T6" fmla="*/ 48 w 49"/>
                <a:gd name="T7" fmla="*/ 10 h 10"/>
                <a:gd name="T8" fmla="*/ 49 w 49"/>
                <a:gd name="T9" fmla="*/ 0 h 10"/>
                <a:gd name="T10" fmla="*/ 0 w 49"/>
                <a:gd name="T11" fmla="*/ 0 h 10"/>
                <a:gd name="T12" fmla="*/ 0 w 49"/>
                <a:gd name="T13" fmla="*/ 3 h 10"/>
              </a:gdLst>
              <a:ahLst/>
              <a:cxnLst>
                <a:cxn ang="0">
                  <a:pos x="T0" y="T1"/>
                </a:cxn>
                <a:cxn ang="0">
                  <a:pos x="T2" y="T3"/>
                </a:cxn>
                <a:cxn ang="0">
                  <a:pos x="T4" y="T5"/>
                </a:cxn>
                <a:cxn ang="0">
                  <a:pos x="T6" y="T7"/>
                </a:cxn>
                <a:cxn ang="0">
                  <a:pos x="T8" y="T9"/>
                </a:cxn>
                <a:cxn ang="0">
                  <a:pos x="T10" y="T11"/>
                </a:cxn>
                <a:cxn ang="0">
                  <a:pos x="T12" y="T13"/>
                </a:cxn>
              </a:cxnLst>
              <a:rect l="0" t="0" r="r" b="b"/>
              <a:pathLst>
                <a:path w="49" h="10">
                  <a:moveTo>
                    <a:pt x="0" y="3"/>
                  </a:moveTo>
                  <a:lnTo>
                    <a:pt x="40" y="3"/>
                  </a:lnTo>
                  <a:lnTo>
                    <a:pt x="40" y="10"/>
                  </a:lnTo>
                  <a:lnTo>
                    <a:pt x="48" y="10"/>
                  </a:lnTo>
                  <a:lnTo>
                    <a:pt x="49" y="0"/>
                  </a:lnTo>
                  <a:lnTo>
                    <a:pt x="0" y="0"/>
                  </a:lnTo>
                  <a:lnTo>
                    <a:pt x="0"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latin typeface="+mn-lt"/>
                <a:ea typeface="+mn-ea"/>
              </a:endParaRPr>
            </a:p>
          </p:txBody>
        </p:sp>
        <p:sp>
          <p:nvSpPr>
            <p:cNvPr id="13" name="Freeform 15"/>
            <p:cNvSpPr/>
            <p:nvPr/>
          </p:nvSpPr>
          <p:spPr bwMode="auto">
            <a:xfrm>
              <a:off x="4562475" y="4910138"/>
              <a:ext cx="61913" cy="41275"/>
            </a:xfrm>
            <a:custGeom>
              <a:avLst/>
              <a:gdLst>
                <a:gd name="T0" fmla="*/ 16 w 62"/>
                <a:gd name="T1" fmla="*/ 0 h 43"/>
                <a:gd name="T2" fmla="*/ 2 w 62"/>
                <a:gd name="T3" fmla="*/ 0 h 43"/>
                <a:gd name="T4" fmla="*/ 0 w 62"/>
                <a:gd name="T5" fmla="*/ 17 h 43"/>
                <a:gd name="T6" fmla="*/ 47 w 62"/>
                <a:gd name="T7" fmla="*/ 17 h 43"/>
                <a:gd name="T8" fmla="*/ 47 w 62"/>
                <a:gd name="T9" fmla="*/ 34 h 43"/>
                <a:gd name="T10" fmla="*/ 61 w 62"/>
                <a:gd name="T11" fmla="*/ 42 h 43"/>
                <a:gd name="T12" fmla="*/ 62 w 62"/>
                <a:gd name="T13" fmla="*/ 41 h 43"/>
                <a:gd name="T14" fmla="*/ 62 w 62"/>
                <a:gd name="T15" fmla="*/ 12 h 43"/>
                <a:gd name="T16" fmla="*/ 14 w 62"/>
                <a:gd name="T17" fmla="*/ 12 h 43"/>
                <a:gd name="T18" fmla="*/ 16 w 62"/>
                <a:gd name="T19"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2" h="43">
                  <a:moveTo>
                    <a:pt x="16" y="0"/>
                  </a:moveTo>
                  <a:cubicBezTo>
                    <a:pt x="2" y="0"/>
                    <a:pt x="2" y="0"/>
                    <a:pt x="2" y="0"/>
                  </a:cubicBezTo>
                  <a:cubicBezTo>
                    <a:pt x="0" y="17"/>
                    <a:pt x="0" y="17"/>
                    <a:pt x="0" y="17"/>
                  </a:cubicBezTo>
                  <a:cubicBezTo>
                    <a:pt x="47" y="17"/>
                    <a:pt x="47" y="17"/>
                    <a:pt x="47" y="17"/>
                  </a:cubicBezTo>
                  <a:cubicBezTo>
                    <a:pt x="47" y="34"/>
                    <a:pt x="47" y="34"/>
                    <a:pt x="47" y="34"/>
                  </a:cubicBezTo>
                  <a:cubicBezTo>
                    <a:pt x="47" y="34"/>
                    <a:pt x="60" y="41"/>
                    <a:pt x="61" y="42"/>
                  </a:cubicBezTo>
                  <a:cubicBezTo>
                    <a:pt x="62" y="43"/>
                    <a:pt x="62" y="41"/>
                    <a:pt x="62" y="41"/>
                  </a:cubicBezTo>
                  <a:cubicBezTo>
                    <a:pt x="62" y="12"/>
                    <a:pt x="62" y="12"/>
                    <a:pt x="62" y="12"/>
                  </a:cubicBezTo>
                  <a:cubicBezTo>
                    <a:pt x="14" y="12"/>
                    <a:pt x="14" y="12"/>
                    <a:pt x="14" y="12"/>
                  </a:cubicBezTo>
                  <a:lnTo>
                    <a:pt x="1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latin typeface="+mn-lt"/>
                <a:ea typeface="+mn-ea"/>
              </a:endParaRPr>
            </a:p>
          </p:txBody>
        </p:sp>
        <p:sp>
          <p:nvSpPr>
            <p:cNvPr id="14" name="Freeform 16"/>
            <p:cNvSpPr>
              <a:spLocks noEditPoints="1"/>
            </p:cNvSpPr>
            <p:nvPr/>
          </p:nvSpPr>
          <p:spPr bwMode="auto">
            <a:xfrm>
              <a:off x="4640263" y="4903788"/>
              <a:ext cx="33338" cy="46037"/>
            </a:xfrm>
            <a:custGeom>
              <a:avLst/>
              <a:gdLst>
                <a:gd name="T0" fmla="*/ 15 w 34"/>
                <a:gd name="T1" fmla="*/ 0 h 47"/>
                <a:gd name="T2" fmla="*/ 0 w 34"/>
                <a:gd name="T3" fmla="*/ 0 h 47"/>
                <a:gd name="T4" fmla="*/ 0 w 34"/>
                <a:gd name="T5" fmla="*/ 47 h 47"/>
                <a:gd name="T6" fmla="*/ 10 w 34"/>
                <a:gd name="T7" fmla="*/ 47 h 47"/>
                <a:gd name="T8" fmla="*/ 10 w 34"/>
                <a:gd name="T9" fmla="*/ 29 h 47"/>
                <a:gd name="T10" fmla="*/ 17 w 34"/>
                <a:gd name="T11" fmla="*/ 29 h 47"/>
                <a:gd name="T12" fmla="*/ 34 w 34"/>
                <a:gd name="T13" fmla="*/ 15 h 47"/>
                <a:gd name="T14" fmla="*/ 15 w 34"/>
                <a:gd name="T15" fmla="*/ 0 h 47"/>
                <a:gd name="T16" fmla="*/ 13 w 34"/>
                <a:gd name="T17" fmla="*/ 21 h 47"/>
                <a:gd name="T18" fmla="*/ 10 w 34"/>
                <a:gd name="T19" fmla="*/ 21 h 47"/>
                <a:gd name="T20" fmla="*/ 10 w 34"/>
                <a:gd name="T21" fmla="*/ 8 h 47"/>
                <a:gd name="T22" fmla="*/ 13 w 34"/>
                <a:gd name="T23" fmla="*/ 8 h 47"/>
                <a:gd name="T24" fmla="*/ 23 w 34"/>
                <a:gd name="T25" fmla="*/ 15 h 47"/>
                <a:gd name="T26" fmla="*/ 13 w 34"/>
                <a:gd name="T27" fmla="*/ 2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 h="47">
                  <a:moveTo>
                    <a:pt x="15" y="0"/>
                  </a:moveTo>
                  <a:cubicBezTo>
                    <a:pt x="0" y="0"/>
                    <a:pt x="0" y="0"/>
                    <a:pt x="0" y="0"/>
                  </a:cubicBezTo>
                  <a:cubicBezTo>
                    <a:pt x="0" y="47"/>
                    <a:pt x="0" y="47"/>
                    <a:pt x="0" y="47"/>
                  </a:cubicBezTo>
                  <a:cubicBezTo>
                    <a:pt x="10" y="47"/>
                    <a:pt x="10" y="47"/>
                    <a:pt x="10" y="47"/>
                  </a:cubicBezTo>
                  <a:cubicBezTo>
                    <a:pt x="10" y="29"/>
                    <a:pt x="10" y="29"/>
                    <a:pt x="10" y="29"/>
                  </a:cubicBezTo>
                  <a:cubicBezTo>
                    <a:pt x="17" y="29"/>
                    <a:pt x="17" y="29"/>
                    <a:pt x="17" y="29"/>
                  </a:cubicBezTo>
                  <a:cubicBezTo>
                    <a:pt x="28" y="28"/>
                    <a:pt x="33" y="24"/>
                    <a:pt x="34" y="15"/>
                  </a:cubicBezTo>
                  <a:cubicBezTo>
                    <a:pt x="34" y="5"/>
                    <a:pt x="27" y="0"/>
                    <a:pt x="15" y="0"/>
                  </a:cubicBezTo>
                  <a:close/>
                  <a:moveTo>
                    <a:pt x="13" y="21"/>
                  </a:moveTo>
                  <a:cubicBezTo>
                    <a:pt x="12" y="21"/>
                    <a:pt x="11" y="21"/>
                    <a:pt x="10" y="21"/>
                  </a:cubicBezTo>
                  <a:cubicBezTo>
                    <a:pt x="10" y="8"/>
                    <a:pt x="10" y="8"/>
                    <a:pt x="10" y="8"/>
                  </a:cubicBezTo>
                  <a:cubicBezTo>
                    <a:pt x="11" y="8"/>
                    <a:pt x="12" y="8"/>
                    <a:pt x="13" y="8"/>
                  </a:cubicBezTo>
                  <a:cubicBezTo>
                    <a:pt x="20" y="7"/>
                    <a:pt x="23" y="10"/>
                    <a:pt x="23" y="15"/>
                  </a:cubicBezTo>
                  <a:cubicBezTo>
                    <a:pt x="23" y="20"/>
                    <a:pt x="20" y="22"/>
                    <a:pt x="13" y="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latin typeface="+mn-lt"/>
                <a:ea typeface="+mn-ea"/>
              </a:endParaRPr>
            </a:p>
          </p:txBody>
        </p:sp>
        <p:sp>
          <p:nvSpPr>
            <p:cNvPr id="15" name="Freeform 17"/>
            <p:cNvSpPr>
              <a:spLocks noEditPoints="1"/>
            </p:cNvSpPr>
            <p:nvPr/>
          </p:nvSpPr>
          <p:spPr bwMode="auto">
            <a:xfrm>
              <a:off x="4689475" y="4903788"/>
              <a:ext cx="33338" cy="46037"/>
            </a:xfrm>
            <a:custGeom>
              <a:avLst/>
              <a:gdLst>
                <a:gd name="T0" fmla="*/ 15 w 34"/>
                <a:gd name="T1" fmla="*/ 0 h 47"/>
                <a:gd name="T2" fmla="*/ 0 w 34"/>
                <a:gd name="T3" fmla="*/ 0 h 47"/>
                <a:gd name="T4" fmla="*/ 0 w 34"/>
                <a:gd name="T5" fmla="*/ 47 h 47"/>
                <a:gd name="T6" fmla="*/ 10 w 34"/>
                <a:gd name="T7" fmla="*/ 47 h 47"/>
                <a:gd name="T8" fmla="*/ 10 w 34"/>
                <a:gd name="T9" fmla="*/ 29 h 47"/>
                <a:gd name="T10" fmla="*/ 18 w 34"/>
                <a:gd name="T11" fmla="*/ 29 h 47"/>
                <a:gd name="T12" fmla="*/ 34 w 34"/>
                <a:gd name="T13" fmla="*/ 15 h 47"/>
                <a:gd name="T14" fmla="*/ 15 w 34"/>
                <a:gd name="T15" fmla="*/ 0 h 47"/>
                <a:gd name="T16" fmla="*/ 13 w 34"/>
                <a:gd name="T17" fmla="*/ 21 h 47"/>
                <a:gd name="T18" fmla="*/ 10 w 34"/>
                <a:gd name="T19" fmla="*/ 21 h 47"/>
                <a:gd name="T20" fmla="*/ 10 w 34"/>
                <a:gd name="T21" fmla="*/ 8 h 47"/>
                <a:gd name="T22" fmla="*/ 13 w 34"/>
                <a:gd name="T23" fmla="*/ 8 h 47"/>
                <a:gd name="T24" fmla="*/ 23 w 34"/>
                <a:gd name="T25" fmla="*/ 15 h 47"/>
                <a:gd name="T26" fmla="*/ 13 w 34"/>
                <a:gd name="T27" fmla="*/ 2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 h="47">
                  <a:moveTo>
                    <a:pt x="15" y="0"/>
                  </a:moveTo>
                  <a:cubicBezTo>
                    <a:pt x="0" y="0"/>
                    <a:pt x="0" y="0"/>
                    <a:pt x="0" y="0"/>
                  </a:cubicBezTo>
                  <a:cubicBezTo>
                    <a:pt x="0" y="47"/>
                    <a:pt x="0" y="47"/>
                    <a:pt x="0" y="47"/>
                  </a:cubicBezTo>
                  <a:cubicBezTo>
                    <a:pt x="10" y="47"/>
                    <a:pt x="10" y="47"/>
                    <a:pt x="10" y="47"/>
                  </a:cubicBezTo>
                  <a:cubicBezTo>
                    <a:pt x="10" y="29"/>
                    <a:pt x="10" y="29"/>
                    <a:pt x="10" y="29"/>
                  </a:cubicBezTo>
                  <a:cubicBezTo>
                    <a:pt x="18" y="29"/>
                    <a:pt x="18" y="29"/>
                    <a:pt x="18" y="29"/>
                  </a:cubicBezTo>
                  <a:cubicBezTo>
                    <a:pt x="28" y="28"/>
                    <a:pt x="33" y="24"/>
                    <a:pt x="34" y="15"/>
                  </a:cubicBezTo>
                  <a:cubicBezTo>
                    <a:pt x="34" y="5"/>
                    <a:pt x="28" y="0"/>
                    <a:pt x="15" y="0"/>
                  </a:cubicBezTo>
                  <a:close/>
                  <a:moveTo>
                    <a:pt x="13" y="21"/>
                  </a:moveTo>
                  <a:cubicBezTo>
                    <a:pt x="12" y="21"/>
                    <a:pt x="11" y="21"/>
                    <a:pt x="10" y="21"/>
                  </a:cubicBezTo>
                  <a:cubicBezTo>
                    <a:pt x="10" y="8"/>
                    <a:pt x="10" y="8"/>
                    <a:pt x="10" y="8"/>
                  </a:cubicBezTo>
                  <a:cubicBezTo>
                    <a:pt x="11" y="8"/>
                    <a:pt x="12" y="8"/>
                    <a:pt x="13" y="8"/>
                  </a:cubicBezTo>
                  <a:cubicBezTo>
                    <a:pt x="20" y="7"/>
                    <a:pt x="23" y="10"/>
                    <a:pt x="23" y="15"/>
                  </a:cubicBezTo>
                  <a:cubicBezTo>
                    <a:pt x="23" y="20"/>
                    <a:pt x="20" y="22"/>
                    <a:pt x="13" y="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latin typeface="+mn-lt"/>
                <a:ea typeface="+mn-ea"/>
              </a:endParaRPr>
            </a:p>
          </p:txBody>
        </p:sp>
        <p:sp>
          <p:nvSpPr>
            <p:cNvPr id="16" name="Freeform 18"/>
            <p:cNvSpPr/>
            <p:nvPr/>
          </p:nvSpPr>
          <p:spPr bwMode="auto">
            <a:xfrm>
              <a:off x="4733925" y="4903788"/>
              <a:ext cx="38100" cy="46037"/>
            </a:xfrm>
            <a:custGeom>
              <a:avLst/>
              <a:gdLst>
                <a:gd name="T0" fmla="*/ 0 w 24"/>
                <a:gd name="T1" fmla="*/ 0 h 29"/>
                <a:gd name="T2" fmla="*/ 0 w 24"/>
                <a:gd name="T3" fmla="*/ 5 h 29"/>
                <a:gd name="T4" fmla="*/ 9 w 24"/>
                <a:gd name="T5" fmla="*/ 5 h 29"/>
                <a:gd name="T6" fmla="*/ 9 w 24"/>
                <a:gd name="T7" fmla="*/ 29 h 29"/>
                <a:gd name="T8" fmla="*/ 15 w 24"/>
                <a:gd name="T9" fmla="*/ 29 h 29"/>
                <a:gd name="T10" fmla="*/ 15 w 24"/>
                <a:gd name="T11" fmla="*/ 5 h 29"/>
                <a:gd name="T12" fmla="*/ 24 w 24"/>
                <a:gd name="T13" fmla="*/ 5 h 29"/>
                <a:gd name="T14" fmla="*/ 24 w 24"/>
                <a:gd name="T15" fmla="*/ 0 h 29"/>
                <a:gd name="T16" fmla="*/ 0 w 24"/>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29">
                  <a:moveTo>
                    <a:pt x="0" y="0"/>
                  </a:moveTo>
                  <a:lnTo>
                    <a:pt x="0" y="5"/>
                  </a:lnTo>
                  <a:lnTo>
                    <a:pt x="9" y="5"/>
                  </a:lnTo>
                  <a:lnTo>
                    <a:pt x="9" y="29"/>
                  </a:lnTo>
                  <a:lnTo>
                    <a:pt x="15" y="29"/>
                  </a:lnTo>
                  <a:lnTo>
                    <a:pt x="15" y="5"/>
                  </a:lnTo>
                  <a:lnTo>
                    <a:pt x="24" y="5"/>
                  </a:lnTo>
                  <a:lnTo>
                    <a:pt x="24"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latin typeface="+mn-lt"/>
                <a:ea typeface="+mn-ea"/>
              </a:endParaRPr>
            </a:p>
          </p:txBody>
        </p:sp>
        <p:sp>
          <p:nvSpPr>
            <p:cNvPr id="17" name="Freeform 19"/>
            <p:cNvSpPr/>
            <p:nvPr/>
          </p:nvSpPr>
          <p:spPr bwMode="auto">
            <a:xfrm>
              <a:off x="4481513" y="4943475"/>
              <a:ext cx="138113" cy="14287"/>
            </a:xfrm>
            <a:custGeom>
              <a:avLst/>
              <a:gdLst>
                <a:gd name="T0" fmla="*/ 81 w 140"/>
                <a:gd name="T1" fmla="*/ 7 h 15"/>
                <a:gd name="T2" fmla="*/ 0 w 140"/>
                <a:gd name="T3" fmla="*/ 8 h 15"/>
                <a:gd name="T4" fmla="*/ 4 w 140"/>
                <a:gd name="T5" fmla="*/ 13 h 15"/>
                <a:gd name="T6" fmla="*/ 80 w 140"/>
                <a:gd name="T7" fmla="*/ 13 h 15"/>
                <a:gd name="T8" fmla="*/ 106 w 140"/>
                <a:gd name="T9" fmla="*/ 15 h 15"/>
                <a:gd name="T10" fmla="*/ 140 w 140"/>
                <a:gd name="T11" fmla="*/ 8 h 15"/>
                <a:gd name="T12" fmla="*/ 133 w 140"/>
                <a:gd name="T13" fmla="*/ 4 h 15"/>
                <a:gd name="T14" fmla="*/ 81 w 140"/>
                <a:gd name="T15" fmla="*/ 7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0" h="15">
                  <a:moveTo>
                    <a:pt x="81" y="7"/>
                  </a:moveTo>
                  <a:cubicBezTo>
                    <a:pt x="41" y="0"/>
                    <a:pt x="5" y="4"/>
                    <a:pt x="0" y="8"/>
                  </a:cubicBezTo>
                  <a:cubicBezTo>
                    <a:pt x="4" y="13"/>
                    <a:pt x="4" y="13"/>
                    <a:pt x="4" y="13"/>
                  </a:cubicBezTo>
                  <a:cubicBezTo>
                    <a:pt x="7" y="11"/>
                    <a:pt x="39" y="6"/>
                    <a:pt x="80" y="13"/>
                  </a:cubicBezTo>
                  <a:cubicBezTo>
                    <a:pt x="90" y="14"/>
                    <a:pt x="99" y="15"/>
                    <a:pt x="106" y="15"/>
                  </a:cubicBezTo>
                  <a:cubicBezTo>
                    <a:pt x="129" y="15"/>
                    <a:pt x="140" y="8"/>
                    <a:pt x="140" y="8"/>
                  </a:cubicBezTo>
                  <a:cubicBezTo>
                    <a:pt x="133" y="4"/>
                    <a:pt x="133" y="4"/>
                    <a:pt x="133" y="4"/>
                  </a:cubicBezTo>
                  <a:cubicBezTo>
                    <a:pt x="131" y="5"/>
                    <a:pt x="121" y="13"/>
                    <a:pt x="81"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latin typeface="+mn-lt"/>
                <a:ea typeface="+mn-ea"/>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自定义版式">
    <p:bg>
      <p:bgPr>
        <a:solidFill>
          <a:srgbClr val="FCFBF9"/>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628650" y="273844"/>
            <a:ext cx="7886700" cy="994172"/>
          </a:xfrm>
          <a:prstGeom prst="rect">
            <a:avLst/>
          </a:prstGeom>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a:xfrm>
            <a:off x="628650" y="4767263"/>
            <a:ext cx="2057400" cy="274637"/>
          </a:xfrm>
          <a:prstGeom prst="rect">
            <a:avLst/>
          </a:prstGeom>
        </p:spPr>
        <p:txBody>
          <a:bodyPr/>
          <a:lstStyle>
            <a:lvl1pPr eaLnBrk="1" fontAlgn="auto" hangingPunct="1">
              <a:spcBef>
                <a:spcPts val="0"/>
              </a:spcBef>
              <a:spcAft>
                <a:spcPts val="0"/>
              </a:spcAft>
              <a:defRPr sz="1350">
                <a:latin typeface="+mn-lt"/>
                <a:ea typeface="+mn-ea"/>
              </a:defRPr>
            </a:lvl1pPr>
          </a:lstStyle>
          <a:p>
            <a:pPr>
              <a:defRPr/>
            </a:pPr>
            <a:fld id="{5E397A7A-90FB-4CD9-B124-B606C8E6E5BC}" type="datetimeFigureOut">
              <a:rPr lang="zh-CN" altLang="en-US"/>
            </a:fld>
            <a:endParaRPr lang="zh-CN" altLang="en-US"/>
          </a:p>
        </p:txBody>
      </p:sp>
      <p:sp>
        <p:nvSpPr>
          <p:cNvPr id="4" name="页脚占位符 3"/>
          <p:cNvSpPr>
            <a:spLocks noGrp="1"/>
          </p:cNvSpPr>
          <p:nvPr>
            <p:ph type="ftr" sz="quarter" idx="11"/>
          </p:nvPr>
        </p:nvSpPr>
        <p:spPr>
          <a:xfrm>
            <a:off x="3028950" y="4767263"/>
            <a:ext cx="3086100" cy="274637"/>
          </a:xfrm>
          <a:prstGeom prst="rect">
            <a:avLst/>
          </a:prstGeom>
        </p:spPr>
        <p:txBody>
          <a:bodyPr/>
          <a:lstStyle>
            <a:lvl1pPr eaLnBrk="1" fontAlgn="auto" hangingPunct="1">
              <a:spcBef>
                <a:spcPts val="0"/>
              </a:spcBef>
              <a:spcAft>
                <a:spcPts val="0"/>
              </a:spcAft>
              <a:defRPr sz="1350">
                <a:latin typeface="+mn-lt"/>
                <a:ea typeface="+mn-ea"/>
              </a:defRPr>
            </a:lvl1pPr>
          </a:lstStyle>
          <a:p>
            <a:pPr>
              <a:defRPr/>
            </a:pPr>
            <a:endParaRPr lang="zh-CN" altLang="en-US"/>
          </a:p>
        </p:txBody>
      </p:sp>
      <p:sp>
        <p:nvSpPr>
          <p:cNvPr id="5" name="灯片编号占位符 4"/>
          <p:cNvSpPr>
            <a:spLocks noGrp="1"/>
          </p:cNvSpPr>
          <p:nvPr>
            <p:ph type="sldNum" sz="quarter" idx="12"/>
          </p:nvPr>
        </p:nvSpPr>
        <p:spPr>
          <a:xfrm>
            <a:off x="6457950" y="4767263"/>
            <a:ext cx="2057400" cy="274637"/>
          </a:xfrm>
          <a:prstGeom prst="rect">
            <a:avLst/>
          </a:prstGeom>
        </p:spPr>
        <p:txBody>
          <a:bodyPr/>
          <a:lstStyle>
            <a:lvl1pPr eaLnBrk="1" fontAlgn="auto" hangingPunct="1">
              <a:spcBef>
                <a:spcPts val="0"/>
              </a:spcBef>
              <a:spcAft>
                <a:spcPts val="0"/>
              </a:spcAft>
              <a:defRPr sz="1350">
                <a:latin typeface="+mn-lt"/>
                <a:ea typeface="+mn-ea"/>
              </a:defRPr>
            </a:lvl1pPr>
          </a:lstStyle>
          <a:p>
            <a:pPr>
              <a:defRPr/>
            </a:pPr>
            <a:fld id="{39745D81-8E1D-444D-98AB-45C8CBE1C9E6}" type="slidenum">
              <a:rPr lang="zh-CN" altLang="en-US"/>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628650" y="4767263"/>
            <a:ext cx="2057400" cy="274637"/>
          </a:xfrm>
          <a:prstGeom prst="rect">
            <a:avLst/>
          </a:prstGeom>
        </p:spPr>
        <p:txBody>
          <a:bodyPr/>
          <a:lstStyle>
            <a:lvl1pPr eaLnBrk="1" fontAlgn="auto" hangingPunct="1">
              <a:spcBef>
                <a:spcPts val="0"/>
              </a:spcBef>
              <a:spcAft>
                <a:spcPts val="0"/>
              </a:spcAft>
              <a:defRPr sz="1350">
                <a:latin typeface="+mn-lt"/>
                <a:ea typeface="+mn-ea"/>
              </a:defRPr>
            </a:lvl1pPr>
          </a:lstStyle>
          <a:p>
            <a:pPr>
              <a:defRPr/>
            </a:pPr>
            <a:fld id="{FC192957-9782-475C-8AA1-F6896D955EAA}" type="datetimeFigureOut">
              <a:rPr lang="zh-CN" altLang="en-US"/>
            </a:fld>
            <a:endParaRPr lang="zh-CN" altLang="en-US"/>
          </a:p>
        </p:txBody>
      </p:sp>
      <p:sp>
        <p:nvSpPr>
          <p:cNvPr id="3" name="页脚占位符 2"/>
          <p:cNvSpPr>
            <a:spLocks noGrp="1"/>
          </p:cNvSpPr>
          <p:nvPr>
            <p:ph type="ftr" sz="quarter" idx="11"/>
          </p:nvPr>
        </p:nvSpPr>
        <p:spPr>
          <a:xfrm>
            <a:off x="3028950" y="4767263"/>
            <a:ext cx="3086100" cy="274637"/>
          </a:xfrm>
          <a:prstGeom prst="rect">
            <a:avLst/>
          </a:prstGeom>
        </p:spPr>
        <p:txBody>
          <a:bodyPr/>
          <a:lstStyle>
            <a:lvl1pPr eaLnBrk="1" fontAlgn="auto" hangingPunct="1">
              <a:spcBef>
                <a:spcPts val="0"/>
              </a:spcBef>
              <a:spcAft>
                <a:spcPts val="0"/>
              </a:spcAft>
              <a:defRPr sz="1350">
                <a:latin typeface="+mn-lt"/>
                <a:ea typeface="+mn-ea"/>
              </a:defRPr>
            </a:lvl1pPr>
          </a:lstStyle>
          <a:p>
            <a:pPr>
              <a:defRPr/>
            </a:pPr>
            <a:endParaRPr lang="zh-CN" altLang="en-US"/>
          </a:p>
        </p:txBody>
      </p:sp>
      <p:sp>
        <p:nvSpPr>
          <p:cNvPr id="4" name="灯片编号占位符 3"/>
          <p:cNvSpPr>
            <a:spLocks noGrp="1"/>
          </p:cNvSpPr>
          <p:nvPr>
            <p:ph type="sldNum" sz="quarter" idx="12"/>
          </p:nvPr>
        </p:nvSpPr>
        <p:spPr>
          <a:xfrm>
            <a:off x="6457950" y="4767263"/>
            <a:ext cx="2057400" cy="274637"/>
          </a:xfrm>
          <a:prstGeom prst="rect">
            <a:avLst/>
          </a:prstGeom>
        </p:spPr>
        <p:txBody>
          <a:bodyPr/>
          <a:lstStyle>
            <a:lvl1pPr eaLnBrk="1" fontAlgn="auto" hangingPunct="1">
              <a:spcBef>
                <a:spcPts val="0"/>
              </a:spcBef>
              <a:spcAft>
                <a:spcPts val="0"/>
              </a:spcAft>
              <a:defRPr sz="1350">
                <a:latin typeface="+mn-lt"/>
                <a:ea typeface="+mn-ea"/>
              </a:defRPr>
            </a:lvl1pPr>
          </a:lstStyle>
          <a:p>
            <a:pPr>
              <a:defRPr/>
            </a:pPr>
            <a:fld id="{01CEAA5F-90CA-4479-9B51-5F90113E1681}" type="slidenum">
              <a:rPr lang="zh-CN" altLang="en-US"/>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342900"/>
            <a:ext cx="2949178" cy="1200150"/>
          </a:xfrm>
          <a:prstGeom prst="rect">
            <a:avLst/>
          </a:prstGeom>
        </p:spPr>
        <p:txBody>
          <a:bodyPr anchor="b"/>
          <a:lstStyle>
            <a:lvl1pPr>
              <a:defRPr sz="2400"/>
            </a:lvl1pPr>
          </a:lstStyle>
          <a:p>
            <a:r>
              <a:rPr lang="zh-CN" altLang="en-US"/>
              <a:t>单击此处编辑母版标题样式</a:t>
            </a:r>
            <a:endParaRPr lang="zh-CN" altLang="en-US"/>
          </a:p>
        </p:txBody>
      </p:sp>
      <p:sp>
        <p:nvSpPr>
          <p:cNvPr id="3" name="内容占位符 2"/>
          <p:cNvSpPr>
            <a:spLocks noGrp="1"/>
          </p:cNvSpPr>
          <p:nvPr>
            <p:ph idx="1"/>
          </p:nvPr>
        </p:nvSpPr>
        <p:spPr>
          <a:xfrm>
            <a:off x="3887391" y="740569"/>
            <a:ext cx="4629150" cy="3655219"/>
          </a:xfrm>
          <a:prstGeom prst="rect">
            <a:avLst/>
          </a:prstGeo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629841" y="1543050"/>
            <a:ext cx="2949178" cy="2858691"/>
          </a:xfrm>
          <a:prstGeom prst="rect">
            <a:avLst/>
          </a:prstGeo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a:xfrm>
            <a:off x="628650" y="4767263"/>
            <a:ext cx="2057400" cy="274637"/>
          </a:xfrm>
          <a:prstGeom prst="rect">
            <a:avLst/>
          </a:prstGeom>
        </p:spPr>
        <p:txBody>
          <a:bodyPr/>
          <a:lstStyle>
            <a:lvl1pPr eaLnBrk="1" fontAlgn="auto" hangingPunct="1">
              <a:spcBef>
                <a:spcPts val="0"/>
              </a:spcBef>
              <a:spcAft>
                <a:spcPts val="0"/>
              </a:spcAft>
              <a:defRPr sz="1350">
                <a:latin typeface="+mn-lt"/>
                <a:ea typeface="+mn-ea"/>
              </a:defRPr>
            </a:lvl1pPr>
          </a:lstStyle>
          <a:p>
            <a:pPr>
              <a:defRPr/>
            </a:pPr>
            <a:fld id="{EA295B52-CC3D-4B4D-BAD2-3F4D10ABE6FA}" type="datetimeFigureOut">
              <a:rPr lang="zh-CN" altLang="en-US"/>
            </a:fld>
            <a:endParaRPr lang="zh-CN" altLang="en-US"/>
          </a:p>
        </p:txBody>
      </p:sp>
      <p:sp>
        <p:nvSpPr>
          <p:cNvPr id="6" name="页脚占位符 5"/>
          <p:cNvSpPr>
            <a:spLocks noGrp="1"/>
          </p:cNvSpPr>
          <p:nvPr>
            <p:ph type="ftr" sz="quarter" idx="11"/>
          </p:nvPr>
        </p:nvSpPr>
        <p:spPr>
          <a:xfrm>
            <a:off x="3028950" y="4767263"/>
            <a:ext cx="3086100" cy="274637"/>
          </a:xfrm>
          <a:prstGeom prst="rect">
            <a:avLst/>
          </a:prstGeom>
        </p:spPr>
        <p:txBody>
          <a:bodyPr/>
          <a:lstStyle>
            <a:lvl1pPr eaLnBrk="1" fontAlgn="auto" hangingPunct="1">
              <a:spcBef>
                <a:spcPts val="0"/>
              </a:spcBef>
              <a:spcAft>
                <a:spcPts val="0"/>
              </a:spcAft>
              <a:defRPr sz="1350">
                <a:latin typeface="+mn-lt"/>
                <a:ea typeface="+mn-ea"/>
              </a:defRPr>
            </a:lvl1pPr>
          </a:lstStyle>
          <a:p>
            <a:pPr>
              <a:defRPr/>
            </a:pPr>
            <a:endParaRPr lang="zh-CN" altLang="en-US"/>
          </a:p>
        </p:txBody>
      </p:sp>
      <p:sp>
        <p:nvSpPr>
          <p:cNvPr id="7" name="灯片编号占位符 6"/>
          <p:cNvSpPr>
            <a:spLocks noGrp="1"/>
          </p:cNvSpPr>
          <p:nvPr>
            <p:ph type="sldNum" sz="quarter" idx="12"/>
          </p:nvPr>
        </p:nvSpPr>
        <p:spPr>
          <a:xfrm>
            <a:off x="6457950" y="4767263"/>
            <a:ext cx="2057400" cy="274637"/>
          </a:xfrm>
          <a:prstGeom prst="rect">
            <a:avLst/>
          </a:prstGeom>
        </p:spPr>
        <p:txBody>
          <a:bodyPr/>
          <a:lstStyle>
            <a:lvl1pPr eaLnBrk="1" fontAlgn="auto" hangingPunct="1">
              <a:spcBef>
                <a:spcPts val="0"/>
              </a:spcBef>
              <a:spcAft>
                <a:spcPts val="0"/>
              </a:spcAft>
              <a:defRPr sz="1350">
                <a:latin typeface="+mn-lt"/>
                <a:ea typeface="+mn-ea"/>
              </a:defRPr>
            </a:lvl1pPr>
          </a:lstStyle>
          <a:p>
            <a:pPr>
              <a:defRPr/>
            </a:pPr>
            <a:fld id="{B4122428-CC94-44C5-B3B4-C1912EB5F18E}" type="slidenum">
              <a:rPr lang="zh-CN" altLang="en-US"/>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685800" rtl="0" eaLnBrk="0" fontAlgn="base" hangingPunct="0">
        <a:lnSpc>
          <a:spcPct val="90000"/>
        </a:lnSpc>
        <a:spcBef>
          <a:spcPct val="0"/>
        </a:spcBef>
        <a:spcAft>
          <a:spcPct val="0"/>
        </a:spcAft>
        <a:defRPr sz="3300" kern="1200">
          <a:solidFill>
            <a:schemeClr val="tx1"/>
          </a:solidFill>
          <a:latin typeface="+mj-lt"/>
          <a:ea typeface="+mj-ea"/>
          <a:cs typeface="+mj-cs"/>
        </a:defRPr>
      </a:lvl1pPr>
      <a:lvl2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2pPr>
      <a:lvl3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3pPr>
      <a:lvl4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4pPr>
      <a:lvl5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5pPr>
      <a:lvl6pPr marL="457200" algn="l" defTabSz="685800" rtl="0" fontAlgn="base">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6pPr>
      <a:lvl7pPr marL="914400" algn="l" defTabSz="685800" rtl="0" fontAlgn="base">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7pPr>
      <a:lvl8pPr marL="1371600" algn="l" defTabSz="685800" rtl="0" fontAlgn="base">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8pPr>
      <a:lvl9pPr marL="1828800" algn="l" defTabSz="685800" rtl="0" fontAlgn="base">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9pPr>
    </p:titleStyle>
    <p:bodyStyle>
      <a:lvl1pPr marL="171450" indent="-171450" algn="l" defTabSz="685800" rtl="0" eaLnBrk="0" fontAlgn="base" hangingPunct="0">
        <a:lnSpc>
          <a:spcPct val="90000"/>
        </a:lnSpc>
        <a:spcBef>
          <a:spcPts val="750"/>
        </a:spcBef>
        <a:spcAft>
          <a:spcPct val="0"/>
        </a:spcAft>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0" fontAlgn="base" hangingPunct="0">
        <a:lnSpc>
          <a:spcPct val="90000"/>
        </a:lnSpc>
        <a:spcBef>
          <a:spcPts val="375"/>
        </a:spcBef>
        <a:spcAft>
          <a:spcPct val="0"/>
        </a:spcAft>
        <a:buFont typeface="Arial" panose="020B0604020202020204" pitchFamily="34" charset="0"/>
        <a:buChar char="•"/>
        <a:defRPr kern="1200">
          <a:solidFill>
            <a:schemeClr val="tx1"/>
          </a:solidFill>
          <a:latin typeface="+mn-lt"/>
          <a:ea typeface="+mn-ea"/>
          <a:cs typeface="+mn-cs"/>
        </a:defRPr>
      </a:lvl2pPr>
      <a:lvl3pPr marL="857250" indent="-171450" algn="l" defTabSz="685800" rtl="0" eaLnBrk="0" fontAlgn="base" hangingPunct="0">
        <a:lnSpc>
          <a:spcPct val="90000"/>
        </a:lnSpc>
        <a:spcBef>
          <a:spcPts val="375"/>
        </a:spcBef>
        <a:spcAft>
          <a:spcPct val="0"/>
        </a:spcAft>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0" fontAlgn="base" hangingPunct="0">
        <a:lnSpc>
          <a:spcPct val="90000"/>
        </a:lnSpc>
        <a:spcBef>
          <a:spcPts val="375"/>
        </a:spcBef>
        <a:spcAft>
          <a:spcPct val="0"/>
        </a:spcAft>
        <a:buFont typeface="Arial" panose="020B0604020202020204" pitchFamily="34" charset="0"/>
        <a:buChar char="•"/>
        <a:defRPr sz="1300" kern="1200">
          <a:solidFill>
            <a:schemeClr val="tx1"/>
          </a:solidFill>
          <a:latin typeface="+mn-lt"/>
          <a:ea typeface="+mn-ea"/>
          <a:cs typeface="+mn-cs"/>
        </a:defRPr>
      </a:lvl4pPr>
      <a:lvl5pPr marL="1543050" indent="-171450" algn="l" defTabSz="685800" rtl="0" eaLnBrk="0" fontAlgn="base" hangingPunct="0">
        <a:lnSpc>
          <a:spcPct val="90000"/>
        </a:lnSpc>
        <a:spcBef>
          <a:spcPts val="375"/>
        </a:spcBef>
        <a:spcAft>
          <a:spcPct val="0"/>
        </a:spcAft>
        <a:buFont typeface="Arial" panose="020B0604020202020204" pitchFamily="34" charset="0"/>
        <a:buChar char="•"/>
        <a:defRPr sz="13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1.xml"/><Relationship Id="rId3" Type="http://schemas.openxmlformats.org/officeDocument/2006/relationships/image" Target="../media/image2.png"/><Relationship Id="rId2" Type="http://schemas.openxmlformats.org/officeDocument/2006/relationships/audio" Target="../media/audio1.wav"/><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6.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9.jpe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11.png"/><Relationship Id="rId1" Type="http://schemas.openxmlformats.org/officeDocument/2006/relationships/image" Target="../media/image10.png"/></Relationships>
</file>

<file path=ppt/slides/_rels/slide14.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image" Target="../media/image15.png"/><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5.png"/><Relationship Id="rId1" Type="http://schemas.openxmlformats.org/officeDocument/2006/relationships/image" Target="../media/image4.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3.xml"/><Relationship Id="rId1" Type="http://schemas.openxmlformats.org/officeDocument/2006/relationships/image" Target="../media/image16.jpe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5.png"/><Relationship Id="rId1" Type="http://schemas.openxmlformats.org/officeDocument/2006/relationships/image" Target="../media/image4.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6.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8.png"/><Relationship Id="rId1" Type="http://schemas.openxmlformats.org/officeDocument/2006/relationships/image" Target="../media/image7.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CFBF9"/>
        </a:solidFill>
        <a:effectLst/>
      </p:bgPr>
    </p:bg>
    <p:spTree>
      <p:nvGrpSpPr>
        <p:cNvPr id="1" name=""/>
        <p:cNvGrpSpPr/>
        <p:nvPr/>
      </p:nvGrpSpPr>
      <p:grpSpPr>
        <a:xfrm>
          <a:off x="0" y="0"/>
          <a:ext cx="0" cy="0"/>
          <a:chOff x="0" y="0"/>
          <a:chExt cx="0" cy="0"/>
        </a:xfrm>
      </p:grpSpPr>
      <p:pic>
        <p:nvPicPr>
          <p:cNvPr id="9218" name="图片 5"/>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0" y="635"/>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文本框 13"/>
          <p:cNvSpPr txBox="1">
            <a:spLocks noChangeArrowheads="1"/>
          </p:cNvSpPr>
          <p:nvPr/>
        </p:nvSpPr>
        <p:spPr bwMode="auto">
          <a:xfrm>
            <a:off x="2808288" y="538798"/>
            <a:ext cx="2374265" cy="156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sz="9600">
                <a:solidFill>
                  <a:schemeClr val="bg1"/>
                </a:solidFill>
                <a:latin typeface="Helvetica-Roman-SemiB" pitchFamily="2" charset="0"/>
                <a:ea typeface="SimSun-ExtB" panose="02010609060101010101" pitchFamily="49" charset="-122"/>
                <a:cs typeface="Arial" panose="020B0604020202020204" pitchFamily="34" charset="0"/>
              </a:rPr>
              <a:t>7.5</a:t>
            </a:r>
            <a:endParaRPr lang="en-US" sz="9600">
              <a:solidFill>
                <a:schemeClr val="bg1"/>
              </a:solidFill>
              <a:latin typeface="Helvetica-Roman-SemiB" pitchFamily="2" charset="0"/>
              <a:ea typeface="SimSun-ExtB" panose="02010609060101010101" pitchFamily="49" charset="-122"/>
              <a:cs typeface="Arial" panose="020B0604020202020204" pitchFamily="34" charset="0"/>
            </a:endParaRPr>
          </a:p>
        </p:txBody>
      </p:sp>
      <p:sp>
        <p:nvSpPr>
          <p:cNvPr id="19" name="文本框 66"/>
          <p:cNvSpPr txBox="1">
            <a:spLocks noChangeArrowheads="1"/>
          </p:cNvSpPr>
          <p:nvPr/>
        </p:nvSpPr>
        <p:spPr bwMode="auto">
          <a:xfrm>
            <a:off x="3646488" y="3432175"/>
            <a:ext cx="1941512"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zh-CN"/>
            </a:defPPr>
            <a:lvl1pPr eaLnBrk="1" hangingPunct="1">
              <a:defRPr sz="600">
                <a:latin typeface="Arial" panose="020B0604020202020204" pitchFamily="34" charset="0"/>
                <a:ea typeface="微软雅黑" panose="020B0503020204020204" pitchFamily="34" charset="-122"/>
                <a:cs typeface="Arial" panose="020B0604020202020204" pitchFamily="34" charset="0"/>
              </a:defRPr>
            </a:lvl1pPr>
            <a:lvl2pPr marL="742950" indent="-285750"/>
            <a:lvl3pPr marL="1143000" indent="-228600"/>
            <a:lvl4pPr marL="1600200" indent="-228600"/>
            <a:lvl5pPr marL="2057400" indent="-228600"/>
            <a:lvl6pPr marL="2514600" indent="-228600" defTabSz="685800" fontAlgn="base">
              <a:spcBef>
                <a:spcPct val="0"/>
              </a:spcBef>
              <a:spcAft>
                <a:spcPct val="0"/>
              </a:spcAft>
            </a:lvl6pPr>
            <a:lvl7pPr marL="2971800" indent="-228600" defTabSz="685800" fontAlgn="base">
              <a:spcBef>
                <a:spcPct val="0"/>
              </a:spcBef>
              <a:spcAft>
                <a:spcPct val="0"/>
              </a:spcAft>
            </a:lvl7pPr>
            <a:lvl8pPr marL="3429000" indent="-228600" defTabSz="685800" fontAlgn="base">
              <a:spcBef>
                <a:spcPct val="0"/>
              </a:spcBef>
              <a:spcAft>
                <a:spcPct val="0"/>
              </a:spcAft>
            </a:lvl8pPr>
            <a:lvl9pPr marL="3886200" indent="-228600" defTabSz="685800" fontAlgn="base">
              <a:spcBef>
                <a:spcPct val="0"/>
              </a:spcBef>
              <a:spcAft>
                <a:spcPct val="0"/>
              </a:spcAft>
            </a:lvl9pPr>
          </a:lstStyle>
          <a:p>
            <a:pPr algn="ctr">
              <a:lnSpc>
                <a:spcPts val="900"/>
              </a:lnSpc>
              <a:defRPr/>
            </a:pPr>
            <a:r>
              <a:rPr lang="en-US" altLang="zh-CN" dirty="0">
                <a:solidFill>
                  <a:schemeClr val="bg1">
                    <a:lumMod val="65000"/>
                  </a:schemeClr>
                </a:solidFill>
                <a:latin typeface="Helvetica" panose="020B0604020202020204" pitchFamily="34" charset="0"/>
              </a:rPr>
              <a:t>this is a sample text. insert your desired text here. Again. this is a dummy text. enter your own text here. this is a sample text. </a:t>
            </a:r>
            <a:endParaRPr lang="zh-CN" altLang="en-US" dirty="0">
              <a:solidFill>
                <a:schemeClr val="bg1">
                  <a:lumMod val="65000"/>
                </a:schemeClr>
              </a:solidFill>
              <a:latin typeface="Helvetica" panose="020B0604020202020204" pitchFamily="34" charset="0"/>
            </a:endParaRPr>
          </a:p>
        </p:txBody>
      </p:sp>
      <p:sp>
        <p:nvSpPr>
          <p:cNvPr id="9" name="文本框 13"/>
          <p:cNvSpPr txBox="1">
            <a:spLocks noChangeArrowheads="1"/>
          </p:cNvSpPr>
          <p:nvPr/>
        </p:nvSpPr>
        <p:spPr bwMode="auto">
          <a:xfrm>
            <a:off x="2808288" y="1874838"/>
            <a:ext cx="5059680" cy="156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zh-CN" altLang="en-US" sz="9600">
                <a:solidFill>
                  <a:schemeClr val="bg1"/>
                </a:solidFill>
                <a:latin typeface="Helvetica-Roman-SemiB" pitchFamily="2" charset="0"/>
                <a:ea typeface="SimSun-ExtB" panose="02010609060101010101" pitchFamily="49" charset="-122"/>
                <a:cs typeface="Arial" panose="020B0604020202020204" pitchFamily="34" charset="0"/>
              </a:rPr>
              <a:t>确认测试</a:t>
            </a:r>
            <a:endParaRPr lang="zh-CN" altLang="en-US" sz="9600">
              <a:solidFill>
                <a:schemeClr val="bg1"/>
              </a:solidFill>
              <a:latin typeface="Helvetica-Roman-SemiB" pitchFamily="2" charset="0"/>
              <a:ea typeface="SimSun-ExtB" panose="02010609060101010101" pitchFamily="49" charset="-122"/>
              <a:cs typeface="Arial" panose="020B0604020202020204" pitchFamily="34" charset="0"/>
            </a:endParaRPr>
          </a:p>
        </p:txBody>
      </p:sp>
      <p:grpSp>
        <p:nvGrpSpPr>
          <p:cNvPr id="11" name="组合 10"/>
          <p:cNvGrpSpPr/>
          <p:nvPr/>
        </p:nvGrpSpPr>
        <p:grpSpPr bwMode="auto">
          <a:xfrm>
            <a:off x="-1" y="1931989"/>
            <a:ext cx="768350" cy="1279525"/>
            <a:chOff x="-1" y="1931896"/>
            <a:chExt cx="768567" cy="1279711"/>
          </a:xfrm>
        </p:grpSpPr>
        <p:sp>
          <p:nvSpPr>
            <p:cNvPr id="7" name="等腰三角形 6"/>
            <p:cNvSpPr/>
            <p:nvPr/>
          </p:nvSpPr>
          <p:spPr>
            <a:xfrm rot="5400000">
              <a:off x="-255573" y="2187468"/>
              <a:ext cx="1279711" cy="768567"/>
            </a:xfrm>
            <a:prstGeom prs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226" name="文本框 66"/>
            <p:cNvSpPr txBox="1">
              <a:spLocks noChangeArrowheads="1"/>
            </p:cNvSpPr>
            <p:nvPr/>
          </p:nvSpPr>
          <p:spPr bwMode="auto">
            <a:xfrm>
              <a:off x="11363" y="2435751"/>
              <a:ext cx="423029" cy="2451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sz="1000">
                  <a:latin typeface="Helvetica" panose="020B0604020202020204" pitchFamily="34" charset="0"/>
                  <a:ea typeface="SimSun-ExtB" panose="02010609060101010101" pitchFamily="49" charset="-122"/>
                  <a:cs typeface="Arial" panose="020B0604020202020204" pitchFamily="34" charset="0"/>
                </a:rPr>
                <a:t>G17</a:t>
              </a:r>
              <a:endParaRPr lang="en-US" sz="1000">
                <a:latin typeface="Helvetica" panose="020B0604020202020204" pitchFamily="34" charset="0"/>
                <a:ea typeface="SimSun-ExtB" panose="02010609060101010101" pitchFamily="49" charset="-122"/>
                <a:cs typeface="Arial" panose="020B0604020202020204" pitchFamily="34" charset="0"/>
              </a:endParaRPr>
            </a:p>
          </p:txBody>
        </p:sp>
      </p:grpSp>
      <p:pic>
        <p:nvPicPr>
          <p:cNvPr id="2" name="0">
            <a:hlinkClick r:id="" action="ppaction://media"/>
          </p:cNvPr>
          <p:cNvPicPr>
            <a:picLocks noChangeAspect="1"/>
          </p:cNvPicPr>
          <p:nvPr>
            <a:wavAudioFile r:embed="rId2" name="8FE3E7BC.wav"/>
          </p:nvPr>
        </p:nvPicPr>
        <p:blipFill>
          <a:blip r:embed="rId3">
            <a:extLst>
              <a:ext uri="{28A0092B-C50C-407E-A947-70E740481C1C}">
                <a14:useLocalDpi xmlns:a14="http://schemas.microsoft.com/office/drawing/2010/main" val="0"/>
              </a:ext>
            </a:extLst>
          </a:blip>
          <a:srcRect/>
          <a:stretch>
            <a:fillRect/>
          </a:stretch>
        </p:blipFill>
        <p:spPr bwMode="auto">
          <a:xfrm>
            <a:off x="9734550" y="-866775"/>
            <a:ext cx="60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advClick="0" advTm="4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par>
                                <p:cTn id="7" presetID="2" presetClass="entr" presetSubtype="8" fill="hold" grpId="0" nodeType="withEffect">
                                  <p:stCondLst>
                                    <p:cond delay="0"/>
                                  </p:stCondLst>
                                  <p:iterate type="lt">
                                    <p:tmPct val="10000"/>
                                  </p:iterate>
                                  <p:childTnLst>
                                    <p:set>
                                      <p:cBhvr>
                                        <p:cTn id="8" dur="1" fill="hold">
                                          <p:stCondLst>
                                            <p:cond delay="0"/>
                                          </p:stCondLst>
                                        </p:cTn>
                                        <p:tgtEl>
                                          <p:spTgt spid="3"/>
                                        </p:tgtEl>
                                        <p:attrNameLst>
                                          <p:attrName>style.visibility</p:attrName>
                                        </p:attrNameLst>
                                      </p:cBhvr>
                                      <p:to>
                                        <p:strVal val="visible"/>
                                      </p:to>
                                    </p:set>
                                    <p:anim calcmode="lin" valueType="num">
                                      <p:cBhvr additive="base">
                                        <p:cTn id="9" dur="1250" fill="hold"/>
                                        <p:tgtEl>
                                          <p:spTgt spid="3"/>
                                        </p:tgtEl>
                                        <p:attrNameLst>
                                          <p:attrName>ppt_x</p:attrName>
                                        </p:attrNameLst>
                                      </p:cBhvr>
                                      <p:tavLst>
                                        <p:tav tm="0">
                                          <p:val>
                                            <p:strVal val="0-#ppt_w/2"/>
                                          </p:val>
                                        </p:tav>
                                        <p:tav tm="100000">
                                          <p:val>
                                            <p:strVal val="#ppt_x"/>
                                          </p:val>
                                        </p:tav>
                                      </p:tavLst>
                                    </p:anim>
                                    <p:anim calcmode="lin" valueType="num">
                                      <p:cBhvr additive="base">
                                        <p:cTn id="10" dur="1250" fill="hold"/>
                                        <p:tgtEl>
                                          <p:spTgt spid="3"/>
                                        </p:tgtEl>
                                        <p:attrNameLst>
                                          <p:attrName>ppt_y</p:attrName>
                                        </p:attrNameLst>
                                      </p:cBhvr>
                                      <p:tavLst>
                                        <p:tav tm="0">
                                          <p:val>
                                            <p:strVal val="#ppt_y"/>
                                          </p:val>
                                        </p:tav>
                                        <p:tav tm="100000">
                                          <p:val>
                                            <p:strVal val="#ppt_y"/>
                                          </p:val>
                                        </p:tav>
                                      </p:tavLst>
                                    </p:anim>
                                  </p:childTnLst>
                                </p:cTn>
                              </p:par>
                              <p:par>
                                <p:cTn id="11" presetID="2" presetClass="entr" presetSubtype="2" fill="hold" grpId="0" nodeType="withEffect">
                                  <p:stCondLst>
                                    <p:cond delay="0"/>
                                  </p:stCondLst>
                                  <p:iterate type="lt">
                                    <p:tmPct val="10000"/>
                                  </p:iterate>
                                  <p:childTnLst>
                                    <p:set>
                                      <p:cBhvr>
                                        <p:cTn id="12" dur="1" fill="hold">
                                          <p:stCondLst>
                                            <p:cond delay="0"/>
                                          </p:stCondLst>
                                        </p:cTn>
                                        <p:tgtEl>
                                          <p:spTgt spid="9"/>
                                        </p:tgtEl>
                                        <p:attrNameLst>
                                          <p:attrName>style.visibility</p:attrName>
                                        </p:attrNameLst>
                                      </p:cBhvr>
                                      <p:to>
                                        <p:strVal val="visible"/>
                                      </p:to>
                                    </p:set>
                                    <p:anim calcmode="lin" valueType="num">
                                      <p:cBhvr additive="base">
                                        <p:cTn id="13" dur="1250" fill="hold"/>
                                        <p:tgtEl>
                                          <p:spTgt spid="9"/>
                                        </p:tgtEl>
                                        <p:attrNameLst>
                                          <p:attrName>ppt_x</p:attrName>
                                        </p:attrNameLst>
                                      </p:cBhvr>
                                      <p:tavLst>
                                        <p:tav tm="0">
                                          <p:val>
                                            <p:strVal val="1+#ppt_w/2"/>
                                          </p:val>
                                        </p:tav>
                                        <p:tav tm="100000">
                                          <p:val>
                                            <p:strVal val="#ppt_x"/>
                                          </p:val>
                                        </p:tav>
                                      </p:tavLst>
                                    </p:anim>
                                    <p:anim calcmode="lin" valueType="num">
                                      <p:cBhvr additive="base">
                                        <p:cTn id="14" dur="1250" fill="hold"/>
                                        <p:tgtEl>
                                          <p:spTgt spid="9"/>
                                        </p:tgtEl>
                                        <p:attrNameLst>
                                          <p:attrName>ppt_y</p:attrName>
                                        </p:attrNameLst>
                                      </p:cBhvr>
                                      <p:tavLst>
                                        <p:tav tm="0">
                                          <p:val>
                                            <p:strVal val="#ppt_y"/>
                                          </p:val>
                                        </p:tav>
                                        <p:tav tm="100000">
                                          <p:val>
                                            <p:strVal val="#ppt_y"/>
                                          </p:val>
                                        </p:tav>
                                      </p:tavLst>
                                    </p:anim>
                                  </p:childTnLst>
                                </p:cTn>
                              </p:par>
                              <p:par>
                                <p:cTn id="15" presetID="42" presetClass="entr" presetSubtype="0" fill="hold" grpId="0" nodeType="withEffect">
                                  <p:stCondLst>
                                    <p:cond delay="140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1000"/>
                                        <p:tgtEl>
                                          <p:spTgt spid="19"/>
                                        </p:tgtEl>
                                      </p:cBhvr>
                                    </p:animEffect>
                                    <p:anim calcmode="lin" valueType="num">
                                      <p:cBhvr>
                                        <p:cTn id="18" dur="1000" fill="hold"/>
                                        <p:tgtEl>
                                          <p:spTgt spid="19"/>
                                        </p:tgtEl>
                                        <p:attrNameLst>
                                          <p:attrName>ppt_x</p:attrName>
                                        </p:attrNameLst>
                                      </p:cBhvr>
                                      <p:tavLst>
                                        <p:tav tm="0">
                                          <p:val>
                                            <p:strVal val="#ppt_x"/>
                                          </p:val>
                                        </p:tav>
                                        <p:tav tm="100000">
                                          <p:val>
                                            <p:strVal val="#ppt_x"/>
                                          </p:val>
                                        </p:tav>
                                      </p:tavLst>
                                    </p:anim>
                                    <p:anim calcmode="lin" valueType="num">
                                      <p:cBhvr>
                                        <p:cTn id="19" dur="1000" fill="hold"/>
                                        <p:tgtEl>
                                          <p:spTgt spid="19"/>
                                        </p:tgtEl>
                                        <p:attrNameLst>
                                          <p:attrName>ppt_y</p:attrName>
                                        </p:attrNameLst>
                                      </p:cBhvr>
                                      <p:tavLst>
                                        <p:tav tm="0">
                                          <p:val>
                                            <p:strVal val="#ppt_y+.1"/>
                                          </p:val>
                                        </p:tav>
                                        <p:tav tm="100000">
                                          <p:val>
                                            <p:strVal val="#ppt_y"/>
                                          </p:val>
                                        </p:tav>
                                      </p:tavLst>
                                    </p:anim>
                                  </p:childTnLst>
                                </p:cTn>
                              </p:par>
                              <p:par>
                                <p:cTn id="20" presetID="2" presetClass="entr" presetSubtype="8" fill="hold" nodeType="withEffect">
                                  <p:stCondLst>
                                    <p:cond delay="1700"/>
                                  </p:stCondLst>
                                  <p:iterate type="lt">
                                    <p:tmPct val="10000"/>
                                  </p:iterate>
                                  <p:childTnLst>
                                    <p:set>
                                      <p:cBhvr>
                                        <p:cTn id="21" dur="1" fill="hold">
                                          <p:stCondLst>
                                            <p:cond delay="0"/>
                                          </p:stCondLst>
                                        </p:cTn>
                                        <p:tgtEl>
                                          <p:spTgt spid="11"/>
                                        </p:tgtEl>
                                        <p:attrNameLst>
                                          <p:attrName>style.visibility</p:attrName>
                                        </p:attrNameLst>
                                      </p:cBhvr>
                                      <p:to>
                                        <p:strVal val="visible"/>
                                      </p:to>
                                    </p:set>
                                    <p:anim calcmode="lin" valueType="num">
                                      <p:cBhvr additive="base">
                                        <p:cTn id="22" dur="1250" fill="hold"/>
                                        <p:tgtEl>
                                          <p:spTgt spid="11"/>
                                        </p:tgtEl>
                                        <p:attrNameLst>
                                          <p:attrName>ppt_x</p:attrName>
                                        </p:attrNameLst>
                                      </p:cBhvr>
                                      <p:tavLst>
                                        <p:tav tm="0">
                                          <p:val>
                                            <p:strVal val="0-#ppt_w/2"/>
                                          </p:val>
                                        </p:tav>
                                        <p:tav tm="100000">
                                          <p:val>
                                            <p:strVal val="#ppt_x"/>
                                          </p:val>
                                        </p:tav>
                                      </p:tavLst>
                                    </p:anim>
                                    <p:anim calcmode="lin" valueType="num">
                                      <p:cBhvr additive="base">
                                        <p:cTn id="23" dur="125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p:cTn id="24" repeatCount="indefinite" fill="hold" display="0">
                  <p:stCondLst>
                    <p:cond delay="indefinite"/>
                  </p:stCondLst>
                  <p:endCondLst>
                    <p:cond evt="onStopAudio" delay="0">
                      <p:tgtEl>
                        <p:sldTgt/>
                      </p:tgtEl>
                    </p:cond>
                  </p:endCondLst>
                </p:cTn>
                <p:tgtEl>
                  <p:spTgt spid="2"/>
                </p:tgtEl>
              </p:cMediaNode>
            </p:audio>
          </p:childTnLst>
        </p:cTn>
      </p:par>
    </p:tnLst>
    <p:bldLst>
      <p:bldP spid="3" grpId="0"/>
      <p:bldP spid="19" grpId="0"/>
      <p:bldP spid="9"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5961063" y="1908175"/>
            <a:ext cx="1314450" cy="1314450"/>
          </a:xfrm>
          <a:prstGeom prst="ellipse">
            <a:avLst/>
          </a:prstGeom>
          <a:noFill/>
          <a:ln>
            <a:solidFill>
              <a:srgbClr val="D5D5D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63" name="椭圆 62"/>
          <p:cNvSpPr/>
          <p:nvPr/>
        </p:nvSpPr>
        <p:spPr>
          <a:xfrm>
            <a:off x="5526088" y="1473200"/>
            <a:ext cx="2184400" cy="2184400"/>
          </a:xfrm>
          <a:prstGeom prst="ellipse">
            <a:avLst/>
          </a:prstGeom>
          <a:noFill/>
          <a:ln>
            <a:solidFill>
              <a:srgbClr val="D5D5D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64" name="椭圆 63"/>
          <p:cNvSpPr/>
          <p:nvPr/>
        </p:nvSpPr>
        <p:spPr>
          <a:xfrm>
            <a:off x="4629150" y="584200"/>
            <a:ext cx="3963988" cy="3963988"/>
          </a:xfrm>
          <a:prstGeom prst="ellipse">
            <a:avLst/>
          </a:prstGeom>
          <a:noFill/>
          <a:ln>
            <a:solidFill>
              <a:srgbClr val="D5D5D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29" name="任意多边形 28"/>
          <p:cNvSpPr/>
          <p:nvPr/>
        </p:nvSpPr>
        <p:spPr>
          <a:xfrm flipV="1">
            <a:off x="-7938" y="2519363"/>
            <a:ext cx="6678613" cy="46037"/>
          </a:xfrm>
          <a:custGeom>
            <a:avLst/>
            <a:gdLst>
              <a:gd name="connsiteX0" fmla="*/ 0 w 8369300"/>
              <a:gd name="connsiteY0" fmla="*/ 0 h 0"/>
              <a:gd name="connsiteX1" fmla="*/ 8369300 w 8369300"/>
              <a:gd name="connsiteY1" fmla="*/ 0 h 0"/>
            </a:gdLst>
            <a:ahLst/>
            <a:cxnLst>
              <a:cxn ang="0">
                <a:pos x="connsiteX0" y="connsiteY0"/>
              </a:cxn>
              <a:cxn ang="0">
                <a:pos x="connsiteX1" y="connsiteY1"/>
              </a:cxn>
            </a:cxnLst>
            <a:rect l="l" t="t" r="r" b="b"/>
            <a:pathLst>
              <a:path w="8369300">
                <a:moveTo>
                  <a:pt x="0" y="0"/>
                </a:moveTo>
                <a:lnTo>
                  <a:pt x="8369300" y="0"/>
                </a:lnTo>
              </a:path>
            </a:pathLst>
          </a:custGeom>
          <a:noFill/>
          <a:ln>
            <a:solidFill>
              <a:srgbClr val="D5D5D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grpSp>
        <p:nvGrpSpPr>
          <p:cNvPr id="30" name="组合 29"/>
          <p:cNvGrpSpPr/>
          <p:nvPr/>
        </p:nvGrpSpPr>
        <p:grpSpPr bwMode="auto">
          <a:xfrm>
            <a:off x="1044575" y="2282825"/>
            <a:ext cx="550863" cy="552450"/>
            <a:chOff x="2307521" y="2283162"/>
            <a:chExt cx="551398" cy="551398"/>
          </a:xfrm>
        </p:grpSpPr>
        <p:sp>
          <p:nvSpPr>
            <p:cNvPr id="31" name="矩形 30"/>
            <p:cNvSpPr/>
            <p:nvPr/>
          </p:nvSpPr>
          <p:spPr>
            <a:xfrm>
              <a:off x="2307521" y="2283162"/>
              <a:ext cx="551398" cy="551398"/>
            </a:xfrm>
            <a:prstGeom prst="rect">
              <a:avLst/>
            </a:prstGeom>
            <a:solidFill>
              <a:schemeClr val="accent6"/>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41" name="五角星 40"/>
            <p:cNvSpPr/>
            <p:nvPr/>
          </p:nvSpPr>
          <p:spPr>
            <a:xfrm>
              <a:off x="2456891" y="2427350"/>
              <a:ext cx="252658" cy="255100"/>
            </a:xfrm>
            <a:prstGeom prst="star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grpSp>
      <p:grpSp>
        <p:nvGrpSpPr>
          <p:cNvPr id="42" name="组合 41"/>
          <p:cNvGrpSpPr/>
          <p:nvPr/>
        </p:nvGrpSpPr>
        <p:grpSpPr bwMode="auto">
          <a:xfrm>
            <a:off x="3308350" y="2282825"/>
            <a:ext cx="552450" cy="552450"/>
            <a:chOff x="2307521" y="2283162"/>
            <a:chExt cx="551398" cy="551398"/>
          </a:xfrm>
        </p:grpSpPr>
        <p:sp>
          <p:nvSpPr>
            <p:cNvPr id="43" name="矩形 42"/>
            <p:cNvSpPr/>
            <p:nvPr/>
          </p:nvSpPr>
          <p:spPr>
            <a:xfrm>
              <a:off x="2307521" y="2283162"/>
              <a:ext cx="551398" cy="551398"/>
            </a:xfrm>
            <a:prstGeom prst="rect">
              <a:avLst/>
            </a:prstGeom>
            <a:solidFill>
              <a:schemeClr val="accent6"/>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44" name="五角星 43"/>
            <p:cNvSpPr/>
            <p:nvPr/>
          </p:nvSpPr>
          <p:spPr>
            <a:xfrm>
              <a:off x="2456462" y="2427350"/>
              <a:ext cx="253516" cy="255100"/>
            </a:xfrm>
            <a:prstGeom prst="star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grpSp>
      <p:sp>
        <p:nvSpPr>
          <p:cNvPr id="48" name="文本框 66"/>
          <p:cNvSpPr txBox="1">
            <a:spLocks noChangeArrowheads="1"/>
          </p:cNvSpPr>
          <p:nvPr/>
        </p:nvSpPr>
        <p:spPr bwMode="auto">
          <a:xfrm>
            <a:off x="771445" y="739775"/>
            <a:ext cx="3566875" cy="1169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eaLnBrk="1" hangingPunct="1">
              <a:defRPr sz="4400">
                <a:latin typeface="Simply City Light" panose="020B0303020202080204" pitchFamily="34" charset="0"/>
                <a:ea typeface="SimSun-ExtB" panose="02010609060101010101" pitchFamily="49" charset="-122"/>
                <a:cs typeface="Arial" panose="020B0604020202020204" pitchFamily="34" charset="0"/>
              </a:defRPr>
            </a:lvl1pPr>
            <a:lvl2pPr marL="742950" indent="-285750"/>
            <a:lvl3pPr marL="1143000" indent="-228600"/>
            <a:lvl4pPr marL="1600200" indent="-228600"/>
            <a:lvl5pPr marL="2057400" indent="-228600"/>
            <a:lvl6pPr marL="2514600" indent="-228600" defTabSz="685800" fontAlgn="base">
              <a:spcBef>
                <a:spcPct val="0"/>
              </a:spcBef>
              <a:spcAft>
                <a:spcPct val="0"/>
              </a:spcAft>
            </a:lvl6pPr>
            <a:lvl7pPr marL="2971800" indent="-228600" defTabSz="685800" fontAlgn="base">
              <a:spcBef>
                <a:spcPct val="0"/>
              </a:spcBef>
              <a:spcAft>
                <a:spcPct val="0"/>
              </a:spcAft>
            </a:lvl7pPr>
            <a:lvl8pPr marL="3429000" indent="-228600" defTabSz="685800" fontAlgn="base">
              <a:spcBef>
                <a:spcPct val="0"/>
              </a:spcBef>
              <a:spcAft>
                <a:spcPct val="0"/>
              </a:spcAft>
            </a:lvl8pPr>
            <a:lvl9pPr marL="3886200" indent="-228600" defTabSz="685800" fontAlgn="base">
              <a:spcBef>
                <a:spcPct val="0"/>
              </a:spcBef>
              <a:spcAft>
                <a:spcPct val="0"/>
              </a:spcAft>
            </a:lvl9pPr>
          </a:lstStyle>
          <a:p>
            <a:pPr>
              <a:defRPr/>
            </a:pPr>
            <a:r>
              <a:rPr lang="zh-CN" altLang="en-US" sz="1400" dirty="0">
                <a:solidFill>
                  <a:prstClr val="black">
                    <a:lumMod val="75000"/>
                    <a:lumOff val="25000"/>
                  </a:prstClr>
                </a:solidFill>
                <a:latin typeface="Helvetica" panose="020B0604020202020204" pitchFamily="34" charset="0"/>
              </a:rPr>
              <a:t>确认测试的一个重要内容是复查软件配置。复查的目的是保证软件配置的所有成分都齐全，质量符合要求，文档和程序完全一致，具有完成软件维护所必须的细节，而且已经编好目录</a:t>
            </a:r>
            <a:endParaRPr lang="en-US" altLang="zh-CN" sz="1400" dirty="0">
              <a:solidFill>
                <a:prstClr val="black">
                  <a:lumMod val="75000"/>
                  <a:lumOff val="25000"/>
                </a:prstClr>
              </a:solidFill>
              <a:latin typeface="Helvetica" panose="020B0604020202020204" pitchFamily="34" charset="0"/>
            </a:endParaRPr>
          </a:p>
        </p:txBody>
      </p:sp>
      <p:sp>
        <p:nvSpPr>
          <p:cNvPr id="53" name="文本框 66"/>
          <p:cNvSpPr txBox="1">
            <a:spLocks noChangeArrowheads="1"/>
          </p:cNvSpPr>
          <p:nvPr/>
        </p:nvSpPr>
        <p:spPr bwMode="auto">
          <a:xfrm>
            <a:off x="1446213" y="3222625"/>
            <a:ext cx="4282440" cy="1169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eaLnBrk="1" hangingPunct="1">
              <a:defRPr sz="4400">
                <a:latin typeface="Simply City Light" panose="020B0303020202080204" pitchFamily="34" charset="0"/>
                <a:ea typeface="SimSun-ExtB" panose="02010609060101010101" pitchFamily="49" charset="-122"/>
                <a:cs typeface="Arial" panose="020B0604020202020204" pitchFamily="34" charset="0"/>
              </a:defRPr>
            </a:lvl1pPr>
            <a:lvl2pPr marL="742950" indent="-285750"/>
            <a:lvl3pPr marL="1143000" indent="-228600"/>
            <a:lvl4pPr marL="1600200" indent="-228600"/>
            <a:lvl5pPr marL="2057400" indent="-228600"/>
            <a:lvl6pPr marL="2514600" indent="-228600" defTabSz="685800" fontAlgn="base">
              <a:spcBef>
                <a:spcPct val="0"/>
              </a:spcBef>
              <a:spcAft>
                <a:spcPct val="0"/>
              </a:spcAft>
            </a:lvl6pPr>
            <a:lvl7pPr marL="2971800" indent="-228600" defTabSz="685800" fontAlgn="base">
              <a:spcBef>
                <a:spcPct val="0"/>
              </a:spcBef>
              <a:spcAft>
                <a:spcPct val="0"/>
              </a:spcAft>
            </a:lvl7pPr>
            <a:lvl8pPr marL="3429000" indent="-228600" defTabSz="685800" fontAlgn="base">
              <a:spcBef>
                <a:spcPct val="0"/>
              </a:spcBef>
              <a:spcAft>
                <a:spcPct val="0"/>
              </a:spcAft>
            </a:lvl8pPr>
            <a:lvl9pPr marL="3886200" indent="-228600" defTabSz="685800" fontAlgn="base">
              <a:spcBef>
                <a:spcPct val="0"/>
              </a:spcBef>
              <a:spcAft>
                <a:spcPct val="0"/>
              </a:spcAft>
            </a:lvl9pPr>
          </a:lstStyle>
          <a:p>
            <a:pPr>
              <a:defRPr/>
            </a:pPr>
            <a:r>
              <a:rPr lang="zh-CN" altLang="en-US" sz="1400" dirty="0">
                <a:solidFill>
                  <a:prstClr val="black">
                    <a:lumMod val="75000"/>
                    <a:lumOff val="25000"/>
                  </a:prstClr>
                </a:solidFill>
                <a:latin typeface="Helvetica" panose="020B0604020202020204" pitchFamily="34" charset="0"/>
              </a:rPr>
              <a:t>除了按合同规定的内容和要求，由人工审查软件配置之外，在确认测试过程中还应该严格遵循用户指南及其他操作程序，以便检验这些使用手册的完整性和正确性</a:t>
            </a:r>
            <a:r>
              <a:rPr lang="en-US" altLang="zh-CN" sz="1400" dirty="0">
                <a:solidFill>
                  <a:prstClr val="black">
                    <a:lumMod val="75000"/>
                    <a:lumOff val="25000"/>
                  </a:prstClr>
                </a:solidFill>
                <a:latin typeface="Helvetica" panose="020B0604020202020204" pitchFamily="34" charset="0"/>
              </a:rPr>
              <a:t>。</a:t>
            </a:r>
            <a:r>
              <a:rPr lang="zh-CN" altLang="en-US" sz="1400" dirty="0">
                <a:solidFill>
                  <a:prstClr val="black">
                    <a:lumMod val="75000"/>
                    <a:lumOff val="25000"/>
                  </a:prstClr>
                </a:solidFill>
                <a:latin typeface="Helvetica" panose="020B0604020202020204" pitchFamily="34" charset="0"/>
              </a:rPr>
              <a:t>必须仔细记录发现的遗漏或错误，并且适当地补充和改正。</a:t>
            </a:r>
            <a:endParaRPr lang="en-US" altLang="zh-CN" sz="1400" dirty="0">
              <a:solidFill>
                <a:prstClr val="black">
                  <a:lumMod val="75000"/>
                  <a:lumOff val="25000"/>
                </a:prstClr>
              </a:solidFill>
              <a:latin typeface="Helvetica" panose="020B0604020202020204" pitchFamily="34" charset="0"/>
            </a:endParaRPr>
          </a:p>
        </p:txBody>
      </p:sp>
      <p:grpSp>
        <p:nvGrpSpPr>
          <p:cNvPr id="55" name="组合 54"/>
          <p:cNvGrpSpPr/>
          <p:nvPr/>
        </p:nvGrpSpPr>
        <p:grpSpPr bwMode="auto">
          <a:xfrm>
            <a:off x="6342063" y="2282825"/>
            <a:ext cx="552450" cy="552450"/>
            <a:chOff x="2307521" y="2283162"/>
            <a:chExt cx="551398" cy="551398"/>
          </a:xfrm>
        </p:grpSpPr>
        <p:sp>
          <p:nvSpPr>
            <p:cNvPr id="56" name="矩形 55"/>
            <p:cNvSpPr/>
            <p:nvPr/>
          </p:nvSpPr>
          <p:spPr>
            <a:xfrm>
              <a:off x="2307521" y="2283162"/>
              <a:ext cx="551398" cy="551398"/>
            </a:xfrm>
            <a:prstGeom prst="rect">
              <a:avLst/>
            </a:prstGeom>
            <a:solidFill>
              <a:schemeClr val="accent6"/>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57" name="五角星 56"/>
            <p:cNvSpPr/>
            <p:nvPr/>
          </p:nvSpPr>
          <p:spPr>
            <a:xfrm>
              <a:off x="2456462" y="2427350"/>
              <a:ext cx="253516" cy="255100"/>
            </a:xfrm>
            <a:prstGeom prst="star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grpSp>
      <p:sp>
        <p:nvSpPr>
          <p:cNvPr id="65" name="十字形 64"/>
          <p:cNvSpPr/>
          <p:nvPr/>
        </p:nvSpPr>
        <p:spPr>
          <a:xfrm>
            <a:off x="6111875" y="3421063"/>
            <a:ext cx="276225" cy="276225"/>
          </a:xfrm>
          <a:prstGeom prst="plus">
            <a:avLst>
              <a:gd name="adj" fmla="val 4138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grpSp>
        <p:nvGrpSpPr>
          <p:cNvPr id="3" name="组合 2"/>
          <p:cNvGrpSpPr/>
          <p:nvPr/>
        </p:nvGrpSpPr>
        <p:grpSpPr bwMode="auto">
          <a:xfrm>
            <a:off x="6904038" y="995363"/>
            <a:ext cx="1420812" cy="928687"/>
            <a:chOff x="6903281" y="994907"/>
            <a:chExt cx="1421298" cy="928431"/>
          </a:xfrm>
        </p:grpSpPr>
        <p:sp>
          <p:nvSpPr>
            <p:cNvPr id="66" name="十字形 65"/>
            <p:cNvSpPr/>
            <p:nvPr/>
          </p:nvSpPr>
          <p:spPr>
            <a:xfrm>
              <a:off x="7284411" y="994907"/>
              <a:ext cx="427183" cy="426919"/>
            </a:xfrm>
            <a:prstGeom prst="plus">
              <a:avLst>
                <a:gd name="adj" fmla="val 4138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67" name="文本框 66"/>
            <p:cNvSpPr txBox="1">
              <a:spLocks noChangeArrowheads="1"/>
            </p:cNvSpPr>
            <p:nvPr/>
          </p:nvSpPr>
          <p:spPr bwMode="auto">
            <a:xfrm>
              <a:off x="6903281" y="1485309"/>
              <a:ext cx="1421298" cy="4380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lnSpc>
                  <a:spcPts val="900"/>
                </a:lnSpc>
                <a:defRPr/>
              </a:pPr>
              <a:r>
                <a:rPr lang="en-US" altLang="zh-CN" sz="600" dirty="0">
                  <a:solidFill>
                    <a:prstClr val="white">
                      <a:lumMod val="65000"/>
                    </a:prstClr>
                  </a:solidFill>
                  <a:latin typeface="Helvetica" panose="020B0604020202020204" pitchFamily="34" charset="0"/>
                  <a:ea typeface="微软雅黑" panose="020B0503020204020204" pitchFamily="34" charset="-122"/>
                  <a:cs typeface="Arial" panose="020B0604020202020204" pitchFamily="34" charset="0"/>
                </a:rPr>
                <a:t>this is a sample text. insert your desired text here. Again. this is a dummy text. enter your</a:t>
              </a:r>
              <a:endParaRPr lang="zh-CN" altLang="en-US" sz="600" dirty="0">
                <a:solidFill>
                  <a:prstClr val="white">
                    <a:lumMod val="65000"/>
                  </a:prstClr>
                </a:solidFill>
                <a:latin typeface="Helvetica" panose="020B0604020202020204" pitchFamily="34" charset="0"/>
                <a:ea typeface="微软雅黑" panose="020B0503020204020204" pitchFamily="34" charset="-122"/>
                <a:cs typeface="Arial" panose="020B0604020202020204" pitchFamily="34" charset="0"/>
              </a:endParaRPr>
            </a:p>
          </p:txBody>
        </p:sp>
      </p:grpSp>
    </p:spTree>
  </p:cSld>
  <p:clrMapOvr>
    <a:masterClrMapping/>
  </p:clrMapOvr>
  <p:transition spd="med" advClick="0" advTm="4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left)">
                                      <p:cBhvr>
                                        <p:cTn id="7" dur="1000"/>
                                        <p:tgtEl>
                                          <p:spTgt spid="29"/>
                                        </p:tgtEl>
                                      </p:cBhvr>
                                    </p:animEffect>
                                  </p:childTnLst>
                                </p:cTn>
                              </p:par>
                              <p:par>
                                <p:cTn id="8" presetID="53" presetClass="entr" presetSubtype="16" fill="hold" nodeType="withEffect">
                                  <p:stCondLst>
                                    <p:cond delay="200"/>
                                  </p:stCondLst>
                                  <p:childTnLst>
                                    <p:set>
                                      <p:cBhvr>
                                        <p:cTn id="9" dur="1" fill="hold">
                                          <p:stCondLst>
                                            <p:cond delay="0"/>
                                          </p:stCondLst>
                                        </p:cTn>
                                        <p:tgtEl>
                                          <p:spTgt spid="30"/>
                                        </p:tgtEl>
                                        <p:attrNameLst>
                                          <p:attrName>style.visibility</p:attrName>
                                        </p:attrNameLst>
                                      </p:cBhvr>
                                      <p:to>
                                        <p:strVal val="visible"/>
                                      </p:to>
                                    </p:set>
                                    <p:anim calcmode="lin" valueType="num">
                                      <p:cBhvr>
                                        <p:cTn id="10" dur="750" fill="hold"/>
                                        <p:tgtEl>
                                          <p:spTgt spid="30"/>
                                        </p:tgtEl>
                                        <p:attrNameLst>
                                          <p:attrName>ppt_w</p:attrName>
                                        </p:attrNameLst>
                                      </p:cBhvr>
                                      <p:tavLst>
                                        <p:tav tm="0">
                                          <p:val>
                                            <p:fltVal val="0"/>
                                          </p:val>
                                        </p:tav>
                                        <p:tav tm="100000">
                                          <p:val>
                                            <p:strVal val="#ppt_w"/>
                                          </p:val>
                                        </p:tav>
                                      </p:tavLst>
                                    </p:anim>
                                    <p:anim calcmode="lin" valueType="num">
                                      <p:cBhvr>
                                        <p:cTn id="11" dur="750" fill="hold"/>
                                        <p:tgtEl>
                                          <p:spTgt spid="30"/>
                                        </p:tgtEl>
                                        <p:attrNameLst>
                                          <p:attrName>ppt_h</p:attrName>
                                        </p:attrNameLst>
                                      </p:cBhvr>
                                      <p:tavLst>
                                        <p:tav tm="0">
                                          <p:val>
                                            <p:fltVal val="0"/>
                                          </p:val>
                                        </p:tav>
                                        <p:tav tm="100000">
                                          <p:val>
                                            <p:strVal val="#ppt_h"/>
                                          </p:val>
                                        </p:tav>
                                      </p:tavLst>
                                    </p:anim>
                                    <p:animEffect transition="in" filter="fade">
                                      <p:cBhvr>
                                        <p:cTn id="12" dur="750"/>
                                        <p:tgtEl>
                                          <p:spTgt spid="30"/>
                                        </p:tgtEl>
                                      </p:cBhvr>
                                    </p:animEffect>
                                  </p:childTnLst>
                                </p:cTn>
                              </p:par>
                              <p:par>
                                <p:cTn id="13" presetID="53" presetClass="entr" presetSubtype="16" fill="hold" nodeType="withEffect">
                                  <p:stCondLst>
                                    <p:cond delay="600"/>
                                  </p:stCondLst>
                                  <p:childTnLst>
                                    <p:set>
                                      <p:cBhvr>
                                        <p:cTn id="14" dur="1" fill="hold">
                                          <p:stCondLst>
                                            <p:cond delay="0"/>
                                          </p:stCondLst>
                                        </p:cTn>
                                        <p:tgtEl>
                                          <p:spTgt spid="42"/>
                                        </p:tgtEl>
                                        <p:attrNameLst>
                                          <p:attrName>style.visibility</p:attrName>
                                        </p:attrNameLst>
                                      </p:cBhvr>
                                      <p:to>
                                        <p:strVal val="visible"/>
                                      </p:to>
                                    </p:set>
                                    <p:anim calcmode="lin" valueType="num">
                                      <p:cBhvr>
                                        <p:cTn id="15" dur="750" fill="hold"/>
                                        <p:tgtEl>
                                          <p:spTgt spid="42"/>
                                        </p:tgtEl>
                                        <p:attrNameLst>
                                          <p:attrName>ppt_w</p:attrName>
                                        </p:attrNameLst>
                                      </p:cBhvr>
                                      <p:tavLst>
                                        <p:tav tm="0">
                                          <p:val>
                                            <p:fltVal val="0"/>
                                          </p:val>
                                        </p:tav>
                                        <p:tav tm="100000">
                                          <p:val>
                                            <p:strVal val="#ppt_w"/>
                                          </p:val>
                                        </p:tav>
                                      </p:tavLst>
                                    </p:anim>
                                    <p:anim calcmode="lin" valueType="num">
                                      <p:cBhvr>
                                        <p:cTn id="16" dur="750" fill="hold"/>
                                        <p:tgtEl>
                                          <p:spTgt spid="42"/>
                                        </p:tgtEl>
                                        <p:attrNameLst>
                                          <p:attrName>ppt_h</p:attrName>
                                        </p:attrNameLst>
                                      </p:cBhvr>
                                      <p:tavLst>
                                        <p:tav tm="0">
                                          <p:val>
                                            <p:fltVal val="0"/>
                                          </p:val>
                                        </p:tav>
                                        <p:tav tm="100000">
                                          <p:val>
                                            <p:strVal val="#ppt_h"/>
                                          </p:val>
                                        </p:tav>
                                      </p:tavLst>
                                    </p:anim>
                                    <p:animEffect transition="in" filter="fade">
                                      <p:cBhvr>
                                        <p:cTn id="17" dur="750"/>
                                        <p:tgtEl>
                                          <p:spTgt spid="42"/>
                                        </p:tgtEl>
                                      </p:cBhvr>
                                    </p:animEffect>
                                  </p:childTnLst>
                                </p:cTn>
                              </p:par>
                              <p:par>
                                <p:cTn id="18" presetID="53" presetClass="entr" presetSubtype="16" fill="hold" nodeType="withEffect">
                                  <p:stCondLst>
                                    <p:cond delay="1700"/>
                                  </p:stCondLst>
                                  <p:childTnLst>
                                    <p:set>
                                      <p:cBhvr>
                                        <p:cTn id="19" dur="1" fill="hold">
                                          <p:stCondLst>
                                            <p:cond delay="0"/>
                                          </p:stCondLst>
                                        </p:cTn>
                                        <p:tgtEl>
                                          <p:spTgt spid="55"/>
                                        </p:tgtEl>
                                        <p:attrNameLst>
                                          <p:attrName>style.visibility</p:attrName>
                                        </p:attrNameLst>
                                      </p:cBhvr>
                                      <p:to>
                                        <p:strVal val="visible"/>
                                      </p:to>
                                    </p:set>
                                    <p:anim calcmode="lin" valueType="num">
                                      <p:cBhvr>
                                        <p:cTn id="20" dur="750" fill="hold"/>
                                        <p:tgtEl>
                                          <p:spTgt spid="55"/>
                                        </p:tgtEl>
                                        <p:attrNameLst>
                                          <p:attrName>ppt_w</p:attrName>
                                        </p:attrNameLst>
                                      </p:cBhvr>
                                      <p:tavLst>
                                        <p:tav tm="0">
                                          <p:val>
                                            <p:fltVal val="0"/>
                                          </p:val>
                                        </p:tav>
                                        <p:tav tm="100000">
                                          <p:val>
                                            <p:strVal val="#ppt_w"/>
                                          </p:val>
                                        </p:tav>
                                      </p:tavLst>
                                    </p:anim>
                                    <p:anim calcmode="lin" valueType="num">
                                      <p:cBhvr>
                                        <p:cTn id="21" dur="750" fill="hold"/>
                                        <p:tgtEl>
                                          <p:spTgt spid="55"/>
                                        </p:tgtEl>
                                        <p:attrNameLst>
                                          <p:attrName>ppt_h</p:attrName>
                                        </p:attrNameLst>
                                      </p:cBhvr>
                                      <p:tavLst>
                                        <p:tav tm="0">
                                          <p:val>
                                            <p:fltVal val="0"/>
                                          </p:val>
                                        </p:tav>
                                        <p:tav tm="100000">
                                          <p:val>
                                            <p:strVal val="#ppt_h"/>
                                          </p:val>
                                        </p:tav>
                                      </p:tavLst>
                                    </p:anim>
                                    <p:animEffect transition="in" filter="fade">
                                      <p:cBhvr>
                                        <p:cTn id="22" dur="750"/>
                                        <p:tgtEl>
                                          <p:spTgt spid="55"/>
                                        </p:tgtEl>
                                      </p:cBhvr>
                                    </p:animEffect>
                                  </p:childTnLst>
                                </p:cTn>
                              </p:par>
                              <p:par>
                                <p:cTn id="23" presetID="53" presetClass="entr" presetSubtype="16" fill="hold" grpId="0" nodeType="withEffect">
                                  <p:stCondLst>
                                    <p:cond delay="1800"/>
                                  </p:stCondLst>
                                  <p:childTnLst>
                                    <p:set>
                                      <p:cBhvr>
                                        <p:cTn id="24" dur="1" fill="hold">
                                          <p:stCondLst>
                                            <p:cond delay="0"/>
                                          </p:stCondLst>
                                        </p:cTn>
                                        <p:tgtEl>
                                          <p:spTgt spid="2"/>
                                        </p:tgtEl>
                                        <p:attrNameLst>
                                          <p:attrName>style.visibility</p:attrName>
                                        </p:attrNameLst>
                                      </p:cBhvr>
                                      <p:to>
                                        <p:strVal val="visible"/>
                                      </p:to>
                                    </p:set>
                                    <p:anim calcmode="lin" valueType="num">
                                      <p:cBhvr>
                                        <p:cTn id="25" dur="750" fill="hold"/>
                                        <p:tgtEl>
                                          <p:spTgt spid="2"/>
                                        </p:tgtEl>
                                        <p:attrNameLst>
                                          <p:attrName>ppt_w</p:attrName>
                                        </p:attrNameLst>
                                      </p:cBhvr>
                                      <p:tavLst>
                                        <p:tav tm="0">
                                          <p:val>
                                            <p:fltVal val="0"/>
                                          </p:val>
                                        </p:tav>
                                        <p:tav tm="100000">
                                          <p:val>
                                            <p:strVal val="#ppt_w"/>
                                          </p:val>
                                        </p:tav>
                                      </p:tavLst>
                                    </p:anim>
                                    <p:anim calcmode="lin" valueType="num">
                                      <p:cBhvr>
                                        <p:cTn id="26" dur="750" fill="hold"/>
                                        <p:tgtEl>
                                          <p:spTgt spid="2"/>
                                        </p:tgtEl>
                                        <p:attrNameLst>
                                          <p:attrName>ppt_h</p:attrName>
                                        </p:attrNameLst>
                                      </p:cBhvr>
                                      <p:tavLst>
                                        <p:tav tm="0">
                                          <p:val>
                                            <p:fltVal val="0"/>
                                          </p:val>
                                        </p:tav>
                                        <p:tav tm="100000">
                                          <p:val>
                                            <p:strVal val="#ppt_h"/>
                                          </p:val>
                                        </p:tav>
                                      </p:tavLst>
                                    </p:anim>
                                    <p:animEffect transition="in" filter="fade">
                                      <p:cBhvr>
                                        <p:cTn id="27" dur="750"/>
                                        <p:tgtEl>
                                          <p:spTgt spid="2"/>
                                        </p:tgtEl>
                                      </p:cBhvr>
                                    </p:animEffect>
                                  </p:childTnLst>
                                </p:cTn>
                              </p:par>
                              <p:par>
                                <p:cTn id="28" presetID="6" presetClass="emph" presetSubtype="0" autoRev="1" fill="hold" grpId="1" nodeType="withEffect">
                                  <p:stCondLst>
                                    <p:cond delay="1800"/>
                                  </p:stCondLst>
                                  <p:childTnLst>
                                    <p:animScale>
                                      <p:cBhvr>
                                        <p:cTn id="29" dur="1000" fill="hold"/>
                                        <p:tgtEl>
                                          <p:spTgt spid="2"/>
                                        </p:tgtEl>
                                      </p:cBhvr>
                                      <p:by x="150000" y="150000"/>
                                    </p:animScale>
                                  </p:childTnLst>
                                </p:cTn>
                              </p:par>
                              <p:par>
                                <p:cTn id="30" presetID="53" presetClass="entr" presetSubtype="16" fill="hold" grpId="0" nodeType="withEffect">
                                  <p:stCondLst>
                                    <p:cond delay="2000"/>
                                  </p:stCondLst>
                                  <p:childTnLst>
                                    <p:set>
                                      <p:cBhvr>
                                        <p:cTn id="31" dur="1" fill="hold">
                                          <p:stCondLst>
                                            <p:cond delay="0"/>
                                          </p:stCondLst>
                                        </p:cTn>
                                        <p:tgtEl>
                                          <p:spTgt spid="63"/>
                                        </p:tgtEl>
                                        <p:attrNameLst>
                                          <p:attrName>style.visibility</p:attrName>
                                        </p:attrNameLst>
                                      </p:cBhvr>
                                      <p:to>
                                        <p:strVal val="visible"/>
                                      </p:to>
                                    </p:set>
                                    <p:anim calcmode="lin" valueType="num">
                                      <p:cBhvr>
                                        <p:cTn id="32" dur="750" fill="hold"/>
                                        <p:tgtEl>
                                          <p:spTgt spid="63"/>
                                        </p:tgtEl>
                                        <p:attrNameLst>
                                          <p:attrName>ppt_w</p:attrName>
                                        </p:attrNameLst>
                                      </p:cBhvr>
                                      <p:tavLst>
                                        <p:tav tm="0">
                                          <p:val>
                                            <p:fltVal val="0"/>
                                          </p:val>
                                        </p:tav>
                                        <p:tav tm="100000">
                                          <p:val>
                                            <p:strVal val="#ppt_w"/>
                                          </p:val>
                                        </p:tav>
                                      </p:tavLst>
                                    </p:anim>
                                    <p:anim calcmode="lin" valueType="num">
                                      <p:cBhvr>
                                        <p:cTn id="33" dur="750" fill="hold"/>
                                        <p:tgtEl>
                                          <p:spTgt spid="63"/>
                                        </p:tgtEl>
                                        <p:attrNameLst>
                                          <p:attrName>ppt_h</p:attrName>
                                        </p:attrNameLst>
                                      </p:cBhvr>
                                      <p:tavLst>
                                        <p:tav tm="0">
                                          <p:val>
                                            <p:fltVal val="0"/>
                                          </p:val>
                                        </p:tav>
                                        <p:tav tm="100000">
                                          <p:val>
                                            <p:strVal val="#ppt_h"/>
                                          </p:val>
                                        </p:tav>
                                      </p:tavLst>
                                    </p:anim>
                                    <p:animEffect transition="in" filter="fade">
                                      <p:cBhvr>
                                        <p:cTn id="34" dur="750"/>
                                        <p:tgtEl>
                                          <p:spTgt spid="63"/>
                                        </p:tgtEl>
                                      </p:cBhvr>
                                    </p:animEffect>
                                  </p:childTnLst>
                                </p:cTn>
                              </p:par>
                              <p:par>
                                <p:cTn id="35" presetID="6" presetClass="emph" presetSubtype="0" autoRev="1" fill="hold" grpId="1" nodeType="withEffect">
                                  <p:stCondLst>
                                    <p:cond delay="2000"/>
                                  </p:stCondLst>
                                  <p:childTnLst>
                                    <p:animScale>
                                      <p:cBhvr>
                                        <p:cTn id="36" dur="1000" fill="hold"/>
                                        <p:tgtEl>
                                          <p:spTgt spid="63"/>
                                        </p:tgtEl>
                                      </p:cBhvr>
                                      <p:by x="150000" y="150000"/>
                                    </p:animScale>
                                  </p:childTnLst>
                                </p:cTn>
                              </p:par>
                              <p:par>
                                <p:cTn id="37" presetID="53" presetClass="entr" presetSubtype="16" fill="hold" grpId="0" nodeType="withEffect">
                                  <p:stCondLst>
                                    <p:cond delay="2200"/>
                                  </p:stCondLst>
                                  <p:childTnLst>
                                    <p:set>
                                      <p:cBhvr>
                                        <p:cTn id="38" dur="1" fill="hold">
                                          <p:stCondLst>
                                            <p:cond delay="0"/>
                                          </p:stCondLst>
                                        </p:cTn>
                                        <p:tgtEl>
                                          <p:spTgt spid="64"/>
                                        </p:tgtEl>
                                        <p:attrNameLst>
                                          <p:attrName>style.visibility</p:attrName>
                                        </p:attrNameLst>
                                      </p:cBhvr>
                                      <p:to>
                                        <p:strVal val="visible"/>
                                      </p:to>
                                    </p:set>
                                    <p:anim calcmode="lin" valueType="num">
                                      <p:cBhvr>
                                        <p:cTn id="39" dur="750" fill="hold"/>
                                        <p:tgtEl>
                                          <p:spTgt spid="64"/>
                                        </p:tgtEl>
                                        <p:attrNameLst>
                                          <p:attrName>ppt_w</p:attrName>
                                        </p:attrNameLst>
                                      </p:cBhvr>
                                      <p:tavLst>
                                        <p:tav tm="0">
                                          <p:val>
                                            <p:fltVal val="0"/>
                                          </p:val>
                                        </p:tav>
                                        <p:tav tm="100000">
                                          <p:val>
                                            <p:strVal val="#ppt_w"/>
                                          </p:val>
                                        </p:tav>
                                      </p:tavLst>
                                    </p:anim>
                                    <p:anim calcmode="lin" valueType="num">
                                      <p:cBhvr>
                                        <p:cTn id="40" dur="750" fill="hold"/>
                                        <p:tgtEl>
                                          <p:spTgt spid="64"/>
                                        </p:tgtEl>
                                        <p:attrNameLst>
                                          <p:attrName>ppt_h</p:attrName>
                                        </p:attrNameLst>
                                      </p:cBhvr>
                                      <p:tavLst>
                                        <p:tav tm="0">
                                          <p:val>
                                            <p:fltVal val="0"/>
                                          </p:val>
                                        </p:tav>
                                        <p:tav tm="100000">
                                          <p:val>
                                            <p:strVal val="#ppt_h"/>
                                          </p:val>
                                        </p:tav>
                                      </p:tavLst>
                                    </p:anim>
                                    <p:animEffect transition="in" filter="fade">
                                      <p:cBhvr>
                                        <p:cTn id="41" dur="750"/>
                                        <p:tgtEl>
                                          <p:spTgt spid="64"/>
                                        </p:tgtEl>
                                      </p:cBhvr>
                                    </p:animEffect>
                                  </p:childTnLst>
                                </p:cTn>
                              </p:par>
                              <p:par>
                                <p:cTn id="42" presetID="6" presetClass="emph" presetSubtype="0" autoRev="1" fill="hold" grpId="1" nodeType="withEffect">
                                  <p:stCondLst>
                                    <p:cond delay="2200"/>
                                  </p:stCondLst>
                                  <p:childTnLst>
                                    <p:animScale>
                                      <p:cBhvr>
                                        <p:cTn id="43" dur="1000" fill="hold"/>
                                        <p:tgtEl>
                                          <p:spTgt spid="64"/>
                                        </p:tgtEl>
                                      </p:cBhvr>
                                      <p:by x="150000" y="150000"/>
                                    </p:animScale>
                                  </p:childTnLst>
                                </p:cTn>
                              </p:par>
                              <p:par>
                                <p:cTn id="44" presetID="53" presetClass="entr" presetSubtype="16" fill="hold" nodeType="withEffect">
                                  <p:stCondLst>
                                    <p:cond delay="2200"/>
                                  </p:stCondLst>
                                  <p:childTnLst>
                                    <p:set>
                                      <p:cBhvr>
                                        <p:cTn id="45" dur="1" fill="hold">
                                          <p:stCondLst>
                                            <p:cond delay="0"/>
                                          </p:stCondLst>
                                        </p:cTn>
                                        <p:tgtEl>
                                          <p:spTgt spid="3"/>
                                        </p:tgtEl>
                                        <p:attrNameLst>
                                          <p:attrName>style.visibility</p:attrName>
                                        </p:attrNameLst>
                                      </p:cBhvr>
                                      <p:to>
                                        <p:strVal val="visible"/>
                                      </p:to>
                                    </p:set>
                                    <p:anim calcmode="lin" valueType="num">
                                      <p:cBhvr>
                                        <p:cTn id="46" dur="750" fill="hold"/>
                                        <p:tgtEl>
                                          <p:spTgt spid="3"/>
                                        </p:tgtEl>
                                        <p:attrNameLst>
                                          <p:attrName>ppt_w</p:attrName>
                                        </p:attrNameLst>
                                      </p:cBhvr>
                                      <p:tavLst>
                                        <p:tav tm="0">
                                          <p:val>
                                            <p:fltVal val="0"/>
                                          </p:val>
                                        </p:tav>
                                        <p:tav tm="100000">
                                          <p:val>
                                            <p:strVal val="#ppt_w"/>
                                          </p:val>
                                        </p:tav>
                                      </p:tavLst>
                                    </p:anim>
                                    <p:anim calcmode="lin" valueType="num">
                                      <p:cBhvr>
                                        <p:cTn id="47" dur="750" fill="hold"/>
                                        <p:tgtEl>
                                          <p:spTgt spid="3"/>
                                        </p:tgtEl>
                                        <p:attrNameLst>
                                          <p:attrName>ppt_h</p:attrName>
                                        </p:attrNameLst>
                                      </p:cBhvr>
                                      <p:tavLst>
                                        <p:tav tm="0">
                                          <p:val>
                                            <p:fltVal val="0"/>
                                          </p:val>
                                        </p:tav>
                                        <p:tav tm="100000">
                                          <p:val>
                                            <p:strVal val="#ppt_h"/>
                                          </p:val>
                                        </p:tav>
                                      </p:tavLst>
                                    </p:anim>
                                    <p:animEffect transition="in" filter="fade">
                                      <p:cBhvr>
                                        <p:cTn id="48" dur="750"/>
                                        <p:tgtEl>
                                          <p:spTgt spid="3"/>
                                        </p:tgtEl>
                                      </p:cBhvr>
                                    </p:animEffect>
                                  </p:childTnLst>
                                </p:cTn>
                              </p:par>
                              <p:par>
                                <p:cTn id="49" presetID="53" presetClass="entr" presetSubtype="16" fill="hold" grpId="0" nodeType="withEffect">
                                  <p:stCondLst>
                                    <p:cond delay="2200"/>
                                  </p:stCondLst>
                                  <p:childTnLst>
                                    <p:set>
                                      <p:cBhvr>
                                        <p:cTn id="50" dur="1" fill="hold">
                                          <p:stCondLst>
                                            <p:cond delay="0"/>
                                          </p:stCondLst>
                                        </p:cTn>
                                        <p:tgtEl>
                                          <p:spTgt spid="65"/>
                                        </p:tgtEl>
                                        <p:attrNameLst>
                                          <p:attrName>style.visibility</p:attrName>
                                        </p:attrNameLst>
                                      </p:cBhvr>
                                      <p:to>
                                        <p:strVal val="visible"/>
                                      </p:to>
                                    </p:set>
                                    <p:anim calcmode="lin" valueType="num">
                                      <p:cBhvr>
                                        <p:cTn id="51" dur="750" fill="hold"/>
                                        <p:tgtEl>
                                          <p:spTgt spid="65"/>
                                        </p:tgtEl>
                                        <p:attrNameLst>
                                          <p:attrName>ppt_w</p:attrName>
                                        </p:attrNameLst>
                                      </p:cBhvr>
                                      <p:tavLst>
                                        <p:tav tm="0">
                                          <p:val>
                                            <p:fltVal val="0"/>
                                          </p:val>
                                        </p:tav>
                                        <p:tav tm="100000">
                                          <p:val>
                                            <p:strVal val="#ppt_w"/>
                                          </p:val>
                                        </p:tav>
                                      </p:tavLst>
                                    </p:anim>
                                    <p:anim calcmode="lin" valueType="num">
                                      <p:cBhvr>
                                        <p:cTn id="52" dur="750" fill="hold"/>
                                        <p:tgtEl>
                                          <p:spTgt spid="65"/>
                                        </p:tgtEl>
                                        <p:attrNameLst>
                                          <p:attrName>ppt_h</p:attrName>
                                        </p:attrNameLst>
                                      </p:cBhvr>
                                      <p:tavLst>
                                        <p:tav tm="0">
                                          <p:val>
                                            <p:fltVal val="0"/>
                                          </p:val>
                                        </p:tav>
                                        <p:tav tm="100000">
                                          <p:val>
                                            <p:strVal val="#ppt_h"/>
                                          </p:val>
                                        </p:tav>
                                      </p:tavLst>
                                    </p:anim>
                                    <p:animEffect transition="in" filter="fade">
                                      <p:cBhvr>
                                        <p:cTn id="53" dur="75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2" grpId="1" bldLvl="0" animBg="1"/>
      <p:bldP spid="63" grpId="0" bldLvl="0" animBg="1"/>
      <p:bldP spid="63" grpId="1" bldLvl="0" animBg="1"/>
      <p:bldP spid="64" grpId="0" bldLvl="0" animBg="1"/>
      <p:bldP spid="64" grpId="1" bldLvl="0" animBg="1"/>
      <p:bldP spid="65" grpId="0" bldLvl="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任意多边形 4"/>
          <p:cNvSpPr/>
          <p:nvPr/>
        </p:nvSpPr>
        <p:spPr>
          <a:xfrm>
            <a:off x="3987800" y="-3175"/>
            <a:ext cx="5156200" cy="5156200"/>
          </a:xfrm>
          <a:custGeom>
            <a:avLst/>
            <a:gdLst>
              <a:gd name="connsiteX0" fmla="*/ 5283200 w 5283200"/>
              <a:gd name="connsiteY0" fmla="*/ 101600 h 5283200"/>
              <a:gd name="connsiteX1" fmla="*/ 5283200 w 5283200"/>
              <a:gd name="connsiteY1" fmla="*/ 0 h 5283200"/>
              <a:gd name="connsiteX2" fmla="*/ 0 w 5283200"/>
              <a:gd name="connsiteY2" fmla="*/ 5283200 h 5283200"/>
              <a:gd name="connsiteX3" fmla="*/ 5283200 w 5283200"/>
              <a:gd name="connsiteY3" fmla="*/ 5283200 h 5283200"/>
              <a:gd name="connsiteX4" fmla="*/ 5283200 w 5283200"/>
              <a:gd name="connsiteY4" fmla="*/ 101600 h 5283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3200" h="5283200">
                <a:moveTo>
                  <a:pt x="5283200" y="101600"/>
                </a:moveTo>
                <a:lnTo>
                  <a:pt x="5283200" y="0"/>
                </a:lnTo>
                <a:lnTo>
                  <a:pt x="0" y="5283200"/>
                </a:lnTo>
                <a:lnTo>
                  <a:pt x="5283200" y="5283200"/>
                </a:lnTo>
                <a:lnTo>
                  <a:pt x="5283200" y="101600"/>
                </a:lnTo>
                <a:close/>
              </a:path>
            </a:pathLst>
          </a:custGeom>
          <a:blipFill>
            <a:blip r:embed="rId1" cstate="email"/>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grpSp>
        <p:nvGrpSpPr>
          <p:cNvPr id="29" name="组合 28"/>
          <p:cNvGrpSpPr/>
          <p:nvPr/>
        </p:nvGrpSpPr>
        <p:grpSpPr bwMode="auto">
          <a:xfrm>
            <a:off x="0" y="1931988"/>
            <a:ext cx="768350" cy="1279525"/>
            <a:chOff x="0" y="1931895"/>
            <a:chExt cx="768567" cy="1279711"/>
          </a:xfrm>
        </p:grpSpPr>
        <p:sp>
          <p:nvSpPr>
            <p:cNvPr id="30" name="等腰三角形 29"/>
            <p:cNvSpPr/>
            <p:nvPr/>
          </p:nvSpPr>
          <p:spPr>
            <a:xfrm rot="5400000">
              <a:off x="-255573" y="2187468"/>
              <a:ext cx="1279711" cy="768567"/>
            </a:xfrm>
            <a:prstGeom prs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solidFill>
                  <a:prstClr val="white"/>
                </a:solidFill>
              </a:endParaRPr>
            </a:p>
          </p:txBody>
        </p:sp>
        <p:sp>
          <p:nvSpPr>
            <p:cNvPr id="11283" name="文本框 66"/>
            <p:cNvSpPr txBox="1">
              <a:spLocks noChangeArrowheads="1"/>
            </p:cNvSpPr>
            <p:nvPr/>
          </p:nvSpPr>
          <p:spPr bwMode="auto">
            <a:xfrm>
              <a:off x="11363" y="2435751"/>
              <a:ext cx="553357"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1000">
                  <a:solidFill>
                    <a:prstClr val="white"/>
                  </a:solidFill>
                  <a:latin typeface="Helvetica" panose="020B0604020202020204" pitchFamily="34" charset="0"/>
                  <a:ea typeface="SimSun-ExtB" panose="02010609060101010101" pitchFamily="49" charset="-122"/>
                  <a:cs typeface="Arial" panose="020B0604020202020204" pitchFamily="34" charset="0"/>
                </a:rPr>
                <a:t>LOGO</a:t>
              </a:r>
              <a:endParaRPr lang="zh-CN" altLang="en-US" sz="1000">
                <a:solidFill>
                  <a:prstClr val="white"/>
                </a:solidFill>
                <a:latin typeface="Helvetica" panose="020B0604020202020204" pitchFamily="34" charset="0"/>
                <a:ea typeface="SimSun-ExtB" panose="02010609060101010101" pitchFamily="49" charset="-122"/>
                <a:cs typeface="Arial" panose="020B0604020202020204" pitchFamily="34" charset="0"/>
              </a:endParaRPr>
            </a:p>
          </p:txBody>
        </p:sp>
      </p:grpSp>
      <p:grpSp>
        <p:nvGrpSpPr>
          <p:cNvPr id="3" name="组合 2"/>
          <p:cNvGrpSpPr/>
          <p:nvPr/>
        </p:nvGrpSpPr>
        <p:grpSpPr bwMode="auto">
          <a:xfrm>
            <a:off x="4906963" y="1597025"/>
            <a:ext cx="1419225" cy="1419225"/>
            <a:chOff x="5009123" y="1712087"/>
            <a:chExt cx="1418401" cy="1418400"/>
          </a:xfrm>
        </p:grpSpPr>
        <p:sp>
          <p:nvSpPr>
            <p:cNvPr id="37" name="文本框 13"/>
            <p:cNvSpPr txBox="1">
              <a:spLocks noChangeArrowheads="1"/>
            </p:cNvSpPr>
            <p:nvPr/>
          </p:nvSpPr>
          <p:spPr bwMode="auto">
            <a:xfrm>
              <a:off x="5023402" y="2084933"/>
              <a:ext cx="1347005" cy="585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eaLnBrk="1" hangingPunct="1">
                <a:defRPr sz="9600">
                  <a:solidFill>
                    <a:schemeClr val="bg1"/>
                  </a:solidFill>
                  <a:latin typeface="Helvetica-Roman-SemiB" pitchFamily="2" charset="0"/>
                  <a:ea typeface="SimSun-ExtB" panose="02010609060101010101" pitchFamily="49" charset="-122"/>
                  <a:cs typeface="Arial" panose="020B0604020202020204" pitchFamily="34" charset="0"/>
                </a:defRPr>
              </a:lvl1pPr>
              <a:lvl2pPr marL="742950" indent="-285750"/>
              <a:lvl3pPr marL="1143000" indent="-228600"/>
              <a:lvl4pPr marL="1600200" indent="-228600"/>
              <a:lvl5pPr marL="2057400" indent="-228600"/>
              <a:lvl6pPr marL="2514600" indent="-228600" defTabSz="685800" fontAlgn="base">
                <a:spcBef>
                  <a:spcPct val="0"/>
                </a:spcBef>
                <a:spcAft>
                  <a:spcPct val="0"/>
                </a:spcAft>
              </a:lvl6pPr>
              <a:lvl7pPr marL="2971800" indent="-228600" defTabSz="685800" fontAlgn="base">
                <a:spcBef>
                  <a:spcPct val="0"/>
                </a:spcBef>
                <a:spcAft>
                  <a:spcPct val="0"/>
                </a:spcAft>
              </a:lvl7pPr>
              <a:lvl8pPr marL="3429000" indent="-228600" defTabSz="685800" fontAlgn="base">
                <a:spcBef>
                  <a:spcPct val="0"/>
                </a:spcBef>
                <a:spcAft>
                  <a:spcPct val="0"/>
                </a:spcAft>
              </a:lvl8pPr>
              <a:lvl9pPr marL="3886200" indent="-228600" defTabSz="685800" fontAlgn="base">
                <a:spcBef>
                  <a:spcPct val="0"/>
                </a:spcBef>
                <a:spcAft>
                  <a:spcPct val="0"/>
                </a:spcAft>
              </a:lvl9pPr>
            </a:lstStyle>
            <a:p>
              <a:pPr>
                <a:defRPr/>
              </a:pPr>
              <a:r>
                <a:rPr lang="en-US" altLang="zh-CN" sz="3200" dirty="0">
                  <a:solidFill>
                    <a:prstClr val="black">
                      <a:lumMod val="75000"/>
                      <a:lumOff val="25000"/>
                    </a:prstClr>
                  </a:solidFill>
                </a:rPr>
                <a:t>Contnet</a:t>
              </a:r>
              <a:endParaRPr lang="zh-CN" altLang="en-US" sz="3200" dirty="0">
                <a:solidFill>
                  <a:prstClr val="black">
                    <a:lumMod val="75000"/>
                    <a:lumOff val="25000"/>
                  </a:prstClr>
                </a:solidFill>
              </a:endParaRPr>
            </a:p>
          </p:txBody>
        </p:sp>
        <p:sp>
          <p:nvSpPr>
            <p:cNvPr id="26" name="任意多边形 25"/>
            <p:cNvSpPr/>
            <p:nvPr/>
          </p:nvSpPr>
          <p:spPr>
            <a:xfrm rot="2700000">
              <a:off x="5009124" y="1712086"/>
              <a:ext cx="1418400" cy="1418401"/>
            </a:xfrm>
            <a:custGeom>
              <a:avLst/>
              <a:gdLst>
                <a:gd name="connsiteX0" fmla="*/ 0 w 1418400"/>
                <a:gd name="connsiteY0" fmla="*/ 1 h 1418401"/>
                <a:gd name="connsiteX1" fmla="*/ 1418400 w 1418400"/>
                <a:gd name="connsiteY1" fmla="*/ 0 h 1418401"/>
                <a:gd name="connsiteX2" fmla="*/ 1418400 w 1418400"/>
                <a:gd name="connsiteY2" fmla="*/ 1418401 h 1418401"/>
                <a:gd name="connsiteX3" fmla="*/ 0 w 1418400"/>
                <a:gd name="connsiteY3" fmla="*/ 1418401 h 1418401"/>
                <a:gd name="connsiteX4" fmla="*/ 0 w 1418400"/>
                <a:gd name="connsiteY4" fmla="*/ 1 h 1418401"/>
                <a:gd name="connsiteX5" fmla="*/ 72409 w 1418400"/>
                <a:gd name="connsiteY5" fmla="*/ 72407 h 1418401"/>
                <a:gd name="connsiteX6" fmla="*/ 72409 w 1418400"/>
                <a:gd name="connsiteY6" fmla="*/ 1345993 h 1418401"/>
                <a:gd name="connsiteX7" fmla="*/ 1345995 w 1418400"/>
                <a:gd name="connsiteY7" fmla="*/ 1345993 h 1418401"/>
                <a:gd name="connsiteX8" fmla="*/ 1345995 w 1418400"/>
                <a:gd name="connsiteY8" fmla="*/ 72407 h 1418401"/>
                <a:gd name="connsiteX9" fmla="*/ 72409 w 1418400"/>
                <a:gd name="connsiteY9" fmla="*/ 72407 h 1418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8400" h="1418401">
                  <a:moveTo>
                    <a:pt x="0" y="1"/>
                  </a:moveTo>
                  <a:lnTo>
                    <a:pt x="1418400" y="0"/>
                  </a:lnTo>
                  <a:lnTo>
                    <a:pt x="1418400" y="1418401"/>
                  </a:lnTo>
                  <a:lnTo>
                    <a:pt x="0" y="1418401"/>
                  </a:lnTo>
                  <a:lnTo>
                    <a:pt x="0" y="1"/>
                  </a:lnTo>
                  <a:close/>
                  <a:moveTo>
                    <a:pt x="72409" y="72407"/>
                  </a:moveTo>
                  <a:lnTo>
                    <a:pt x="72409" y="1345993"/>
                  </a:lnTo>
                  <a:lnTo>
                    <a:pt x="1345995" y="1345993"/>
                  </a:lnTo>
                  <a:lnTo>
                    <a:pt x="1345995" y="72407"/>
                  </a:lnTo>
                  <a:lnTo>
                    <a:pt x="72409" y="72407"/>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grpSp>
      <p:sp>
        <p:nvSpPr>
          <p:cNvPr id="4" name="TextBox 3"/>
          <p:cNvSpPr txBox="1"/>
          <p:nvPr/>
        </p:nvSpPr>
        <p:spPr>
          <a:xfrm>
            <a:off x="768350" y="1489358"/>
            <a:ext cx="3491762" cy="2785378"/>
          </a:xfrm>
          <a:prstGeom prst="rect">
            <a:avLst/>
          </a:prstGeom>
          <a:noFill/>
        </p:spPr>
        <p:txBody>
          <a:bodyPr wrap="square" rtlCol="0">
            <a:spAutoFit/>
          </a:bodyPr>
          <a:lstStyle/>
          <a:p>
            <a:r>
              <a:rPr lang="zh-CN" altLang="en-US" sz="1800" dirty="0" smtClean="0">
                <a:latin typeface="+mn-ea"/>
                <a:ea typeface="+mn-ea"/>
              </a:rPr>
              <a:t>软件</a:t>
            </a:r>
            <a:r>
              <a:rPr lang="zh-CN" altLang="en-US" sz="1800" dirty="0">
                <a:latin typeface="+mn-ea"/>
                <a:ea typeface="+mn-ea"/>
              </a:rPr>
              <a:t>配置复查的目的是</a:t>
            </a:r>
            <a:r>
              <a:rPr lang="zh-CN" altLang="en-US" sz="1800" dirty="0" smtClean="0">
                <a:latin typeface="+mn-ea"/>
                <a:ea typeface="+mn-ea"/>
              </a:rPr>
              <a:t>保证</a:t>
            </a:r>
            <a:endParaRPr lang="en-US" altLang="zh-CN" sz="1800" dirty="0" smtClean="0">
              <a:latin typeface="+mn-ea"/>
              <a:ea typeface="+mn-ea"/>
            </a:endParaRPr>
          </a:p>
          <a:p>
            <a:pPr marL="342900" indent="-342900">
              <a:buFont typeface="+mj-lt"/>
              <a:buAutoNum type="arabicPeriod"/>
            </a:pPr>
            <a:r>
              <a:rPr lang="zh-CN" altLang="en-US" sz="1800" dirty="0">
                <a:latin typeface="+mn-ea"/>
                <a:ea typeface="+mn-ea"/>
              </a:rPr>
              <a:t>软件配置的所有成分都</a:t>
            </a:r>
            <a:r>
              <a:rPr lang="zh-CN" altLang="en-US" sz="1800" dirty="0" smtClean="0">
                <a:latin typeface="+mn-ea"/>
                <a:ea typeface="+mn-ea"/>
              </a:rPr>
              <a:t>齐全</a:t>
            </a:r>
            <a:endParaRPr lang="en-US" altLang="zh-CN" sz="1800" dirty="0" smtClean="0">
              <a:latin typeface="+mn-ea"/>
              <a:ea typeface="+mn-ea"/>
            </a:endParaRPr>
          </a:p>
          <a:p>
            <a:pPr marL="342900" indent="-342900">
              <a:buFont typeface="+mj-lt"/>
              <a:buAutoNum type="arabicPeriod"/>
            </a:pPr>
            <a:r>
              <a:rPr lang="zh-CN" altLang="en-US" sz="1800" dirty="0">
                <a:latin typeface="+mn-ea"/>
                <a:ea typeface="+mn-ea"/>
              </a:rPr>
              <a:t>各方面的质量都符合</a:t>
            </a:r>
            <a:r>
              <a:rPr lang="zh-CN" altLang="en-US" sz="1800" dirty="0" smtClean="0">
                <a:latin typeface="+mn-ea"/>
                <a:ea typeface="+mn-ea"/>
              </a:rPr>
              <a:t>要求</a:t>
            </a:r>
            <a:endParaRPr lang="en-US" altLang="zh-CN" sz="1800" dirty="0" smtClean="0">
              <a:latin typeface="+mn-ea"/>
              <a:ea typeface="+mn-ea"/>
            </a:endParaRPr>
          </a:p>
          <a:p>
            <a:pPr marL="342900" indent="-342900">
              <a:buFont typeface="+mj-lt"/>
              <a:buAutoNum type="arabicPeriod"/>
            </a:pPr>
            <a:r>
              <a:rPr lang="zh-CN" altLang="en-US" sz="1800" dirty="0">
                <a:latin typeface="+mn-ea"/>
                <a:ea typeface="+mn-ea"/>
              </a:rPr>
              <a:t>具有维护阶段所必需的</a:t>
            </a:r>
            <a:r>
              <a:rPr lang="zh-CN" altLang="en-US" sz="1800" dirty="0" smtClean="0">
                <a:latin typeface="+mn-ea"/>
                <a:ea typeface="+mn-ea"/>
              </a:rPr>
              <a:t>细节</a:t>
            </a:r>
            <a:endParaRPr lang="en-US" altLang="zh-CN" sz="1800" dirty="0" smtClean="0">
              <a:latin typeface="+mn-ea"/>
              <a:ea typeface="+mn-ea"/>
            </a:endParaRPr>
          </a:p>
          <a:p>
            <a:pPr marL="342900" indent="-342900">
              <a:buFont typeface="+mj-lt"/>
              <a:buAutoNum type="arabicPeriod"/>
            </a:pPr>
            <a:r>
              <a:rPr lang="zh-CN" altLang="en-US" sz="1800" dirty="0">
                <a:latin typeface="+mn-ea"/>
                <a:ea typeface="+mn-ea"/>
              </a:rPr>
              <a:t>而且已经编排好分类的</a:t>
            </a:r>
            <a:r>
              <a:rPr lang="zh-CN" altLang="en-US" sz="1800" dirty="0" smtClean="0">
                <a:latin typeface="+mn-ea"/>
                <a:ea typeface="+mn-ea"/>
              </a:rPr>
              <a:t>目录</a:t>
            </a:r>
            <a:endParaRPr lang="en-US" altLang="zh-CN" sz="1800" dirty="0" smtClean="0">
              <a:latin typeface="+mn-ea"/>
              <a:ea typeface="+mn-ea"/>
            </a:endParaRPr>
          </a:p>
          <a:p>
            <a:pPr marL="342900" indent="-342900">
              <a:buFont typeface="+mj-lt"/>
              <a:buAutoNum type="arabicPeriod"/>
            </a:pPr>
            <a:r>
              <a:rPr lang="zh-CN" altLang="en-US" sz="1800" dirty="0">
                <a:latin typeface="+mn-ea"/>
                <a:ea typeface="+mn-ea"/>
              </a:rPr>
              <a:t>应当严格遵守用户手册和操作手册中规定的使用步骤，以便检查这些文档资料的完整性和正确性  </a:t>
            </a:r>
            <a:br>
              <a:rPr lang="zh-CN" altLang="en-US" dirty="0"/>
            </a:br>
            <a:r>
              <a:rPr lang="zh-CN" altLang="en-US" dirty="0"/>
              <a:t>　　</a:t>
            </a:r>
            <a:endParaRPr lang="zh-CN" altLang="en-US" dirty="0"/>
          </a:p>
        </p:txBody>
      </p:sp>
    </p:spTree>
  </p:cSld>
  <p:clrMapOvr>
    <a:masterClrMapping/>
  </p:clrMapOvr>
  <p:transition spd="med" advClick="0" advTm="4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750" fill="hold"/>
                                        <p:tgtEl>
                                          <p:spTgt spid="3"/>
                                        </p:tgtEl>
                                        <p:attrNameLst>
                                          <p:attrName>ppt_w</p:attrName>
                                        </p:attrNameLst>
                                      </p:cBhvr>
                                      <p:tavLst>
                                        <p:tav tm="0">
                                          <p:val>
                                            <p:fltVal val="0"/>
                                          </p:val>
                                        </p:tav>
                                        <p:tav tm="100000">
                                          <p:val>
                                            <p:strVal val="#ppt_w"/>
                                          </p:val>
                                        </p:tav>
                                      </p:tavLst>
                                    </p:anim>
                                    <p:anim calcmode="lin" valueType="num">
                                      <p:cBhvr>
                                        <p:cTn id="8" dur="750" fill="hold"/>
                                        <p:tgtEl>
                                          <p:spTgt spid="3"/>
                                        </p:tgtEl>
                                        <p:attrNameLst>
                                          <p:attrName>ppt_h</p:attrName>
                                        </p:attrNameLst>
                                      </p:cBhvr>
                                      <p:tavLst>
                                        <p:tav tm="0">
                                          <p:val>
                                            <p:fltVal val="0"/>
                                          </p:val>
                                        </p:tav>
                                        <p:tav tm="100000">
                                          <p:val>
                                            <p:strVal val="#ppt_h"/>
                                          </p:val>
                                        </p:tav>
                                      </p:tavLst>
                                    </p:anim>
                                    <p:animEffect transition="in" filter="fade">
                                      <p:cBhvr>
                                        <p:cTn id="9" dur="750"/>
                                        <p:tgtEl>
                                          <p:spTgt spid="3"/>
                                        </p:tgtEl>
                                      </p:cBhvr>
                                    </p:animEffect>
                                  </p:childTnLst>
                                </p:cTn>
                              </p:par>
                              <p:par>
                                <p:cTn id="10" presetID="2" presetClass="entr" presetSubtype="2" fill="hold" nodeType="withEffect">
                                  <p:stCondLst>
                                    <p:cond delay="80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1000" fill="hold"/>
                                        <p:tgtEl>
                                          <p:spTgt spid="5"/>
                                        </p:tgtEl>
                                        <p:attrNameLst>
                                          <p:attrName>ppt_x</p:attrName>
                                        </p:attrNameLst>
                                      </p:cBhvr>
                                      <p:tavLst>
                                        <p:tav tm="0">
                                          <p:val>
                                            <p:strVal val="1+#ppt_w/2"/>
                                          </p:val>
                                        </p:tav>
                                        <p:tav tm="100000">
                                          <p:val>
                                            <p:strVal val="#ppt_x"/>
                                          </p:val>
                                        </p:tav>
                                      </p:tavLst>
                                    </p:anim>
                                    <p:anim calcmode="lin" valueType="num">
                                      <p:cBhvr additive="base">
                                        <p:cTn id="13" dur="1000" fill="hold"/>
                                        <p:tgtEl>
                                          <p:spTgt spid="5"/>
                                        </p:tgtEl>
                                        <p:attrNameLst>
                                          <p:attrName>ppt_y</p:attrName>
                                        </p:attrNameLst>
                                      </p:cBhvr>
                                      <p:tavLst>
                                        <p:tav tm="0">
                                          <p:val>
                                            <p:strVal val="#ppt_y"/>
                                          </p:val>
                                        </p:tav>
                                        <p:tav tm="100000">
                                          <p:val>
                                            <p:strVal val="#ppt_y"/>
                                          </p:val>
                                        </p:tav>
                                      </p:tavLst>
                                    </p:anim>
                                  </p:childTnLst>
                                </p:cTn>
                              </p:par>
                              <p:par>
                                <p:cTn id="14" presetID="2" presetClass="entr" presetSubtype="8" fill="hold" nodeType="withEffect">
                                  <p:stCondLst>
                                    <p:cond delay="800"/>
                                  </p:stCondLst>
                                  <p:childTnLst>
                                    <p:set>
                                      <p:cBhvr>
                                        <p:cTn id="15" dur="1" fill="hold">
                                          <p:stCondLst>
                                            <p:cond delay="0"/>
                                          </p:stCondLst>
                                        </p:cTn>
                                        <p:tgtEl>
                                          <p:spTgt spid="29"/>
                                        </p:tgtEl>
                                        <p:attrNameLst>
                                          <p:attrName>style.visibility</p:attrName>
                                        </p:attrNameLst>
                                      </p:cBhvr>
                                      <p:to>
                                        <p:strVal val="visible"/>
                                      </p:to>
                                    </p:set>
                                    <p:anim calcmode="lin" valueType="num">
                                      <p:cBhvr additive="base">
                                        <p:cTn id="16" dur="1000" fill="hold"/>
                                        <p:tgtEl>
                                          <p:spTgt spid="29"/>
                                        </p:tgtEl>
                                        <p:attrNameLst>
                                          <p:attrName>ppt_x</p:attrName>
                                        </p:attrNameLst>
                                      </p:cBhvr>
                                      <p:tavLst>
                                        <p:tav tm="0">
                                          <p:val>
                                            <p:strVal val="0-#ppt_w/2"/>
                                          </p:val>
                                        </p:tav>
                                        <p:tav tm="100000">
                                          <p:val>
                                            <p:strVal val="#ppt_x"/>
                                          </p:val>
                                        </p:tav>
                                      </p:tavLst>
                                    </p:anim>
                                    <p:anim calcmode="lin" valueType="num">
                                      <p:cBhvr additive="base">
                                        <p:cTn id="17" dur="1000" fill="hold"/>
                                        <p:tgtEl>
                                          <p:spTgt spid="2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650" name="组合 4"/>
          <p:cNvGrpSpPr/>
          <p:nvPr/>
        </p:nvGrpSpPr>
        <p:grpSpPr bwMode="auto">
          <a:xfrm>
            <a:off x="0" y="-12700"/>
            <a:ext cx="9153525" cy="5156200"/>
            <a:chOff x="-2" y="-12889"/>
            <a:chExt cx="9153526" cy="5156389"/>
          </a:xfrm>
        </p:grpSpPr>
        <p:pic>
          <p:nvPicPr>
            <p:cNvPr id="27656" name="图片 2"/>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1" y="0"/>
              <a:ext cx="9153525"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2" y="-12889"/>
              <a:ext cx="9144001" cy="5143689"/>
            </a:xfrm>
            <a:prstGeom prst="rect">
              <a:avLst/>
            </a:prstGeom>
            <a:solidFill>
              <a:srgbClr val="1E3C4E">
                <a:alpha val="6078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sp>
        <p:nvSpPr>
          <p:cNvPr id="16" name="任意多边形 15"/>
          <p:cNvSpPr/>
          <p:nvPr/>
        </p:nvSpPr>
        <p:spPr>
          <a:xfrm>
            <a:off x="3187700" y="1397000"/>
            <a:ext cx="2578100" cy="0"/>
          </a:xfrm>
          <a:custGeom>
            <a:avLst/>
            <a:gdLst>
              <a:gd name="connsiteX0" fmla="*/ 0 w 2578100"/>
              <a:gd name="connsiteY0" fmla="*/ 0 h 0"/>
              <a:gd name="connsiteX1" fmla="*/ 2578100 w 2578100"/>
              <a:gd name="connsiteY1" fmla="*/ 0 h 0"/>
            </a:gdLst>
            <a:ahLst/>
            <a:cxnLst>
              <a:cxn ang="0">
                <a:pos x="connsiteX0" y="connsiteY0"/>
              </a:cxn>
              <a:cxn ang="0">
                <a:pos x="connsiteX1" y="connsiteY1"/>
              </a:cxn>
            </a:cxnLst>
            <a:rect l="l" t="t" r="r" b="b"/>
            <a:pathLst>
              <a:path w="2578100">
                <a:moveTo>
                  <a:pt x="0" y="0"/>
                </a:moveTo>
                <a:lnTo>
                  <a:pt x="2578100" y="0"/>
                </a:lnTo>
              </a:path>
            </a:pathLst>
          </a:cu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1"/>
              </a:solidFill>
            </a:endParaRPr>
          </a:p>
        </p:txBody>
      </p:sp>
      <p:sp>
        <p:nvSpPr>
          <p:cNvPr id="17" name="文本框 13"/>
          <p:cNvSpPr txBox="1">
            <a:spLocks noChangeArrowheads="1"/>
          </p:cNvSpPr>
          <p:nvPr/>
        </p:nvSpPr>
        <p:spPr bwMode="auto">
          <a:xfrm>
            <a:off x="1132523" y="1802765"/>
            <a:ext cx="7083425" cy="1106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6600">
                <a:solidFill>
                  <a:schemeClr val="bg1"/>
                </a:solidFill>
                <a:latin typeface="Helvetica-Roman-SemiB" pitchFamily="2" charset="0"/>
                <a:ea typeface="SimSun-ExtB" panose="02010609060101010101" pitchFamily="49" charset="-122"/>
                <a:cs typeface="Arial" panose="020B0604020202020204" pitchFamily="34" charset="0"/>
              </a:rPr>
              <a:t>Alpha</a:t>
            </a:r>
            <a:r>
              <a:rPr lang="zh-CN" altLang="en-US" sz="6600">
                <a:solidFill>
                  <a:schemeClr val="bg1"/>
                </a:solidFill>
                <a:latin typeface="Helvetica-Roman-SemiB" pitchFamily="2" charset="0"/>
                <a:ea typeface="SimSun-ExtB" panose="02010609060101010101" pitchFamily="49" charset="-122"/>
                <a:cs typeface="Arial" panose="020B0604020202020204" pitchFamily="34" charset="0"/>
              </a:rPr>
              <a:t>和</a:t>
            </a:r>
            <a:r>
              <a:rPr lang="en-US" altLang="zh-CN" sz="6600">
                <a:solidFill>
                  <a:schemeClr val="bg1"/>
                </a:solidFill>
                <a:latin typeface="Helvetica-Roman-SemiB" pitchFamily="2" charset="0"/>
                <a:ea typeface="SimSun-ExtB" panose="02010609060101010101" pitchFamily="49" charset="-122"/>
                <a:cs typeface="Arial" panose="020B0604020202020204" pitchFamily="34" charset="0"/>
              </a:rPr>
              <a:t>Beta</a:t>
            </a:r>
            <a:r>
              <a:rPr lang="zh-CN" altLang="en-US" sz="6600">
                <a:solidFill>
                  <a:schemeClr val="bg1"/>
                </a:solidFill>
                <a:latin typeface="Helvetica-Roman-SemiB" pitchFamily="2" charset="0"/>
                <a:ea typeface="SimSun-ExtB" panose="02010609060101010101" pitchFamily="49" charset="-122"/>
                <a:cs typeface="Arial" panose="020B0604020202020204" pitchFamily="34" charset="0"/>
              </a:rPr>
              <a:t>测试</a:t>
            </a:r>
            <a:endParaRPr lang="zh-CN" altLang="en-US" sz="6600">
              <a:solidFill>
                <a:schemeClr val="bg1"/>
              </a:solidFill>
              <a:latin typeface="Helvetica-Roman-SemiB" pitchFamily="2" charset="0"/>
              <a:ea typeface="SimSun-ExtB" panose="02010609060101010101" pitchFamily="49" charset="-122"/>
              <a:cs typeface="Arial" panose="020B0604020202020204" pitchFamily="34" charset="0"/>
            </a:endParaRPr>
          </a:p>
        </p:txBody>
      </p:sp>
      <p:sp>
        <p:nvSpPr>
          <p:cNvPr id="18" name="任意多边形 17"/>
          <p:cNvSpPr/>
          <p:nvPr/>
        </p:nvSpPr>
        <p:spPr>
          <a:xfrm>
            <a:off x="3200400" y="3416300"/>
            <a:ext cx="2578100" cy="0"/>
          </a:xfrm>
          <a:custGeom>
            <a:avLst/>
            <a:gdLst>
              <a:gd name="connsiteX0" fmla="*/ 0 w 2578100"/>
              <a:gd name="connsiteY0" fmla="*/ 0 h 0"/>
              <a:gd name="connsiteX1" fmla="*/ 2578100 w 2578100"/>
              <a:gd name="connsiteY1" fmla="*/ 0 h 0"/>
            </a:gdLst>
            <a:ahLst/>
            <a:cxnLst>
              <a:cxn ang="0">
                <a:pos x="connsiteX0" y="connsiteY0"/>
              </a:cxn>
              <a:cxn ang="0">
                <a:pos x="connsiteX1" y="connsiteY1"/>
              </a:cxn>
            </a:cxnLst>
            <a:rect l="l" t="t" r="r" b="b"/>
            <a:pathLst>
              <a:path w="2578100">
                <a:moveTo>
                  <a:pt x="0" y="0"/>
                </a:moveTo>
                <a:lnTo>
                  <a:pt x="2578100" y="0"/>
                </a:lnTo>
              </a:path>
            </a:pathLst>
          </a:cu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1"/>
              </a:solidFill>
            </a:endParaRPr>
          </a:p>
        </p:txBody>
      </p:sp>
    </p:spTree>
  </p:cSld>
  <p:clrMapOvr>
    <a:masterClrMapping/>
  </p:clrMapOvr>
  <p:transition spd="med" advClick="0" advTm="4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750" fill="hold"/>
                                        <p:tgtEl>
                                          <p:spTgt spid="16"/>
                                        </p:tgtEl>
                                        <p:attrNameLst>
                                          <p:attrName>ppt_x</p:attrName>
                                        </p:attrNameLst>
                                      </p:cBhvr>
                                      <p:tavLst>
                                        <p:tav tm="0">
                                          <p:val>
                                            <p:strVal val="0-#ppt_w/2"/>
                                          </p:val>
                                        </p:tav>
                                        <p:tav tm="100000">
                                          <p:val>
                                            <p:strVal val="#ppt_x"/>
                                          </p:val>
                                        </p:tav>
                                      </p:tavLst>
                                    </p:anim>
                                    <p:anim calcmode="lin" valueType="num">
                                      <p:cBhvr additive="base">
                                        <p:cTn id="8" dur="750" fill="hold"/>
                                        <p:tgtEl>
                                          <p:spTgt spid="16"/>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18"/>
                                        </p:tgtEl>
                                        <p:attrNameLst>
                                          <p:attrName>style.visibility</p:attrName>
                                        </p:attrNameLst>
                                      </p:cBhvr>
                                      <p:to>
                                        <p:strVal val="visible"/>
                                      </p:to>
                                    </p:set>
                                    <p:anim calcmode="lin" valueType="num">
                                      <p:cBhvr additive="base">
                                        <p:cTn id="11" dur="750" fill="hold"/>
                                        <p:tgtEl>
                                          <p:spTgt spid="18"/>
                                        </p:tgtEl>
                                        <p:attrNameLst>
                                          <p:attrName>ppt_x</p:attrName>
                                        </p:attrNameLst>
                                      </p:cBhvr>
                                      <p:tavLst>
                                        <p:tav tm="0">
                                          <p:val>
                                            <p:strVal val="1+#ppt_w/2"/>
                                          </p:val>
                                        </p:tav>
                                        <p:tav tm="100000">
                                          <p:val>
                                            <p:strVal val="#ppt_x"/>
                                          </p:val>
                                        </p:tav>
                                      </p:tavLst>
                                    </p:anim>
                                    <p:anim calcmode="lin" valueType="num">
                                      <p:cBhvr additive="base">
                                        <p:cTn id="12" dur="750" fill="hold"/>
                                        <p:tgtEl>
                                          <p:spTgt spid="18"/>
                                        </p:tgtEl>
                                        <p:attrNameLst>
                                          <p:attrName>ppt_y</p:attrName>
                                        </p:attrNameLst>
                                      </p:cBhvr>
                                      <p:tavLst>
                                        <p:tav tm="0">
                                          <p:val>
                                            <p:strVal val="#ppt_y"/>
                                          </p:val>
                                        </p:tav>
                                        <p:tav tm="100000">
                                          <p:val>
                                            <p:strVal val="#ppt_y"/>
                                          </p:val>
                                        </p:tav>
                                      </p:tavLst>
                                    </p:anim>
                                  </p:childTnLst>
                                </p:cTn>
                              </p:par>
                              <p:par>
                                <p:cTn id="13" presetID="53" presetClass="entr" presetSubtype="16" fill="hold" grpId="0" nodeType="withEffect">
                                  <p:stCondLst>
                                    <p:cond delay="300"/>
                                  </p:stCondLst>
                                  <p:iterate type="lt">
                                    <p:tmPct val="10000"/>
                                  </p:iterate>
                                  <p:childTnLst>
                                    <p:set>
                                      <p:cBhvr>
                                        <p:cTn id="14" dur="1" fill="hold">
                                          <p:stCondLst>
                                            <p:cond delay="0"/>
                                          </p:stCondLst>
                                        </p:cTn>
                                        <p:tgtEl>
                                          <p:spTgt spid="17"/>
                                        </p:tgtEl>
                                        <p:attrNameLst>
                                          <p:attrName>style.visibility</p:attrName>
                                        </p:attrNameLst>
                                      </p:cBhvr>
                                      <p:to>
                                        <p:strVal val="visible"/>
                                      </p:to>
                                    </p:set>
                                    <p:anim calcmode="lin" valueType="num">
                                      <p:cBhvr>
                                        <p:cTn id="15" dur="1000" fill="hold"/>
                                        <p:tgtEl>
                                          <p:spTgt spid="17"/>
                                        </p:tgtEl>
                                        <p:attrNameLst>
                                          <p:attrName>ppt_w</p:attrName>
                                        </p:attrNameLst>
                                      </p:cBhvr>
                                      <p:tavLst>
                                        <p:tav tm="0">
                                          <p:val>
                                            <p:fltVal val="0"/>
                                          </p:val>
                                        </p:tav>
                                        <p:tav tm="100000">
                                          <p:val>
                                            <p:strVal val="#ppt_w"/>
                                          </p:val>
                                        </p:tav>
                                      </p:tavLst>
                                    </p:anim>
                                    <p:anim calcmode="lin" valueType="num">
                                      <p:cBhvr>
                                        <p:cTn id="16" dur="1000" fill="hold"/>
                                        <p:tgtEl>
                                          <p:spTgt spid="17"/>
                                        </p:tgtEl>
                                        <p:attrNameLst>
                                          <p:attrName>ppt_h</p:attrName>
                                        </p:attrNameLst>
                                      </p:cBhvr>
                                      <p:tavLst>
                                        <p:tav tm="0">
                                          <p:val>
                                            <p:fltVal val="0"/>
                                          </p:val>
                                        </p:tav>
                                        <p:tav tm="100000">
                                          <p:val>
                                            <p:strVal val="#ppt_h"/>
                                          </p:val>
                                        </p:tav>
                                      </p:tavLst>
                                    </p:anim>
                                    <p:animEffect transition="in" filter="fade">
                                      <p:cBhvr>
                                        <p:cTn id="17" dur="1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7"/>
          <p:cNvGrpSpPr/>
          <p:nvPr/>
        </p:nvGrpSpPr>
        <p:grpSpPr bwMode="auto">
          <a:xfrm>
            <a:off x="888656" y="305436"/>
            <a:ext cx="3723863" cy="2714624"/>
            <a:chOff x="2676874" y="63071"/>
            <a:chExt cx="3723098" cy="2715013"/>
          </a:xfrm>
        </p:grpSpPr>
        <p:sp>
          <p:nvSpPr>
            <p:cNvPr id="22538" name="文本框 66"/>
            <p:cNvSpPr txBox="1">
              <a:spLocks noChangeArrowheads="1"/>
            </p:cNvSpPr>
            <p:nvPr/>
          </p:nvSpPr>
          <p:spPr bwMode="auto">
            <a:xfrm>
              <a:off x="2676874" y="2454919"/>
              <a:ext cx="2814868"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r" eaLnBrk="1" hangingPunct="1">
                <a:lnSpc>
                  <a:spcPts val="900"/>
                </a:lnSpc>
              </a:pPr>
              <a:r>
                <a:rPr lang="en-US" altLang="zh-CN" sz="600">
                  <a:solidFill>
                    <a:srgbClr val="A6A6A6"/>
                  </a:solidFill>
                  <a:latin typeface="Helvetica" panose="020B0604020202020204" pitchFamily="34" charset="0"/>
                  <a:ea typeface="微软雅黑" panose="020B0503020204020204" pitchFamily="34" charset="-122"/>
                  <a:cs typeface="Arial" panose="020B0604020202020204" pitchFamily="34" charset="0"/>
                </a:rPr>
                <a:t>this is a sample text. insert your desired text here. Again. this is a dummy text. enter your own text here. this is a sample text. </a:t>
              </a:r>
              <a:endParaRPr lang="zh-CN" altLang="en-US" sz="600">
                <a:solidFill>
                  <a:srgbClr val="A6A6A6"/>
                </a:solidFill>
                <a:latin typeface="Helvetica" panose="020B0604020202020204" pitchFamily="34" charset="0"/>
                <a:ea typeface="微软雅黑" panose="020B0503020204020204" pitchFamily="34" charset="-122"/>
                <a:cs typeface="Arial" panose="020B0604020202020204" pitchFamily="34" charset="0"/>
              </a:endParaRPr>
            </a:p>
          </p:txBody>
        </p:sp>
        <p:sp>
          <p:nvSpPr>
            <p:cNvPr id="22539" name="文本框 13"/>
            <p:cNvSpPr txBox="1">
              <a:spLocks noChangeArrowheads="1"/>
            </p:cNvSpPr>
            <p:nvPr/>
          </p:nvSpPr>
          <p:spPr bwMode="auto">
            <a:xfrm>
              <a:off x="4216021" y="63071"/>
              <a:ext cx="2183951" cy="5836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3200">
                  <a:latin typeface="Helvetica-Roman-SemiB" pitchFamily="2" charset="0"/>
                  <a:ea typeface="SimSun-ExtB" panose="02010609060101010101" pitchFamily="49" charset="-122"/>
                  <a:cs typeface="Arial" panose="020B0604020202020204" pitchFamily="34" charset="0"/>
                </a:rPr>
                <a:t>Alpha</a:t>
              </a:r>
              <a:r>
                <a:rPr lang="zh-CN" altLang="en-US" sz="3200">
                  <a:latin typeface="Helvetica-Roman-SemiB" pitchFamily="2" charset="0"/>
                  <a:ea typeface="SimSun-ExtB" panose="02010609060101010101" pitchFamily="49" charset="-122"/>
                  <a:cs typeface="Arial" panose="020B0604020202020204" pitchFamily="34" charset="0"/>
                </a:rPr>
                <a:t>测试</a:t>
              </a:r>
              <a:endParaRPr lang="zh-CN" altLang="en-US" sz="3200">
                <a:latin typeface="Helvetica-Roman-SemiB" pitchFamily="2" charset="0"/>
                <a:ea typeface="SimSun-ExtB" panose="02010609060101010101" pitchFamily="49" charset="-122"/>
                <a:cs typeface="Arial" panose="020B0604020202020204" pitchFamily="34" charset="0"/>
              </a:endParaRPr>
            </a:p>
          </p:txBody>
        </p:sp>
      </p:grpSp>
      <p:sp>
        <p:nvSpPr>
          <p:cNvPr id="41" name="任意多边形 40"/>
          <p:cNvSpPr/>
          <p:nvPr/>
        </p:nvSpPr>
        <p:spPr>
          <a:xfrm>
            <a:off x="4676775" y="0"/>
            <a:ext cx="4467225" cy="2543175"/>
          </a:xfrm>
          <a:custGeom>
            <a:avLst/>
            <a:gdLst>
              <a:gd name="connsiteX0" fmla="*/ 0 w 4467225"/>
              <a:gd name="connsiteY0" fmla="*/ 0 h 2543175"/>
              <a:gd name="connsiteX1" fmla="*/ 4467225 w 4467225"/>
              <a:gd name="connsiteY1" fmla="*/ 0 h 2543175"/>
              <a:gd name="connsiteX2" fmla="*/ 4467225 w 4467225"/>
              <a:gd name="connsiteY2" fmla="*/ 2543175 h 2543175"/>
              <a:gd name="connsiteX3" fmla="*/ 0 w 4467225"/>
              <a:gd name="connsiteY3" fmla="*/ 2543175 h 2543175"/>
              <a:gd name="connsiteX4" fmla="*/ 0 w 4467225"/>
              <a:gd name="connsiteY4" fmla="*/ 1386931 h 2543175"/>
              <a:gd name="connsiteX5" fmla="*/ 198867 w 4467225"/>
              <a:gd name="connsiteY5" fmla="*/ 1271588 h 2543175"/>
              <a:gd name="connsiteX6" fmla="*/ 0 w 4467225"/>
              <a:gd name="connsiteY6" fmla="*/ 1156245 h 2543175"/>
              <a:gd name="connsiteX7" fmla="*/ 0 w 4467225"/>
              <a:gd name="connsiteY7" fmla="*/ 0 h 2543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67225" h="2543175">
                <a:moveTo>
                  <a:pt x="0" y="0"/>
                </a:moveTo>
                <a:lnTo>
                  <a:pt x="4467225" y="0"/>
                </a:lnTo>
                <a:lnTo>
                  <a:pt x="4467225" y="2543175"/>
                </a:lnTo>
                <a:lnTo>
                  <a:pt x="0" y="2543175"/>
                </a:lnTo>
                <a:lnTo>
                  <a:pt x="0" y="1386931"/>
                </a:lnTo>
                <a:lnTo>
                  <a:pt x="198867" y="1271588"/>
                </a:lnTo>
                <a:lnTo>
                  <a:pt x="0" y="1156245"/>
                </a:lnTo>
                <a:lnTo>
                  <a:pt x="0" y="0"/>
                </a:lnTo>
                <a:close/>
              </a:path>
            </a:pathLst>
          </a:custGeom>
          <a:blipFill dpi="0" rotWithShape="1">
            <a:blip r:embed="rId1" cstate="email"/>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4" name="任意多边形 43"/>
          <p:cNvSpPr/>
          <p:nvPr/>
        </p:nvSpPr>
        <p:spPr>
          <a:xfrm rot="16200000">
            <a:off x="1042988" y="1500187"/>
            <a:ext cx="2590800" cy="4676775"/>
          </a:xfrm>
          <a:custGeom>
            <a:avLst/>
            <a:gdLst>
              <a:gd name="connsiteX0" fmla="*/ 2590802 w 2590802"/>
              <a:gd name="connsiteY0" fmla="*/ 0 h 4676776"/>
              <a:gd name="connsiteX1" fmla="*/ 2590802 w 2590802"/>
              <a:gd name="connsiteY1" fmla="*/ 4676776 h 4676776"/>
              <a:gd name="connsiteX2" fmla="*/ 1401458 w 2590802"/>
              <a:gd name="connsiteY2" fmla="*/ 4676776 h 4676776"/>
              <a:gd name="connsiteX3" fmla="*/ 1295401 w 2590802"/>
              <a:gd name="connsiteY3" fmla="*/ 4493919 h 4676776"/>
              <a:gd name="connsiteX4" fmla="*/ 1189344 w 2590802"/>
              <a:gd name="connsiteY4" fmla="*/ 4676776 h 4676776"/>
              <a:gd name="connsiteX5" fmla="*/ 0 w 2590802"/>
              <a:gd name="connsiteY5" fmla="*/ 4676776 h 4676776"/>
              <a:gd name="connsiteX6" fmla="*/ 1 w 2590802"/>
              <a:gd name="connsiteY6" fmla="*/ 0 h 4676776"/>
              <a:gd name="connsiteX7" fmla="*/ 2590802 w 2590802"/>
              <a:gd name="connsiteY7" fmla="*/ 0 h 4676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90802" h="4676776">
                <a:moveTo>
                  <a:pt x="2590802" y="0"/>
                </a:moveTo>
                <a:lnTo>
                  <a:pt x="2590802" y="4676776"/>
                </a:lnTo>
                <a:lnTo>
                  <a:pt x="1401458" y="4676776"/>
                </a:lnTo>
                <a:lnTo>
                  <a:pt x="1295401" y="4493919"/>
                </a:lnTo>
                <a:lnTo>
                  <a:pt x="1189344" y="4676776"/>
                </a:lnTo>
                <a:lnTo>
                  <a:pt x="0" y="4676776"/>
                </a:lnTo>
                <a:lnTo>
                  <a:pt x="1" y="0"/>
                </a:lnTo>
                <a:lnTo>
                  <a:pt x="2590802" y="0"/>
                </a:lnTo>
                <a:close/>
              </a:path>
            </a:pathLst>
          </a:custGeom>
          <a:blipFill dpi="0" rotWithShape="0">
            <a:blip r:embed="rId2" cstate="email"/>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4" name="任意多边形 53"/>
          <p:cNvSpPr/>
          <p:nvPr/>
        </p:nvSpPr>
        <p:spPr>
          <a:xfrm>
            <a:off x="4046855" y="2543810"/>
            <a:ext cx="4830445" cy="2275840"/>
          </a:xfrm>
          <a:custGeom>
            <a:avLst/>
            <a:gdLst>
              <a:gd name="connsiteX0" fmla="*/ 0 w 4830965"/>
              <a:gd name="connsiteY0" fmla="*/ 0 h 1962150"/>
              <a:gd name="connsiteX1" fmla="*/ 4830965 w 4830965"/>
              <a:gd name="connsiteY1" fmla="*/ 0 h 1962150"/>
              <a:gd name="connsiteX2" fmla="*/ 4830965 w 4830965"/>
              <a:gd name="connsiteY2" fmla="*/ 1962150 h 1962150"/>
              <a:gd name="connsiteX3" fmla="*/ 0 w 4830965"/>
              <a:gd name="connsiteY3" fmla="*/ 1962150 h 1962150"/>
              <a:gd name="connsiteX4" fmla="*/ 0 w 4830965"/>
              <a:gd name="connsiteY4" fmla="*/ 0 h 1962150"/>
              <a:gd name="connsiteX5" fmla="*/ 95250 w 4830965"/>
              <a:gd name="connsiteY5" fmla="*/ 95250 h 1962150"/>
              <a:gd name="connsiteX6" fmla="*/ 95250 w 4830965"/>
              <a:gd name="connsiteY6" fmla="*/ 1876425 h 1962150"/>
              <a:gd name="connsiteX7" fmla="*/ 4726190 w 4830965"/>
              <a:gd name="connsiteY7" fmla="*/ 1876425 h 1962150"/>
              <a:gd name="connsiteX8" fmla="*/ 4726190 w 4830965"/>
              <a:gd name="connsiteY8" fmla="*/ 95250 h 1962150"/>
              <a:gd name="connsiteX9" fmla="*/ 95250 w 4830965"/>
              <a:gd name="connsiteY9" fmla="*/ 95250 h 1962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30965" h="1962150">
                <a:moveTo>
                  <a:pt x="0" y="0"/>
                </a:moveTo>
                <a:lnTo>
                  <a:pt x="4830965" y="0"/>
                </a:lnTo>
                <a:lnTo>
                  <a:pt x="4830965" y="1962150"/>
                </a:lnTo>
                <a:lnTo>
                  <a:pt x="0" y="1962150"/>
                </a:lnTo>
                <a:lnTo>
                  <a:pt x="0" y="0"/>
                </a:lnTo>
                <a:close/>
                <a:moveTo>
                  <a:pt x="95250" y="95250"/>
                </a:moveTo>
                <a:lnTo>
                  <a:pt x="95250" y="1876425"/>
                </a:lnTo>
                <a:lnTo>
                  <a:pt x="4726190" y="1876425"/>
                </a:lnTo>
                <a:lnTo>
                  <a:pt x="4726190" y="95250"/>
                </a:lnTo>
                <a:lnTo>
                  <a:pt x="95250" y="95250"/>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 name="文本框 66"/>
          <p:cNvSpPr txBox="1">
            <a:spLocks noChangeArrowheads="1"/>
          </p:cNvSpPr>
          <p:nvPr/>
        </p:nvSpPr>
        <p:spPr bwMode="auto">
          <a:xfrm>
            <a:off x="66992" y="1064261"/>
            <a:ext cx="3724275" cy="1383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eaLnBrk="1" hangingPunct="1">
              <a:defRPr sz="4400">
                <a:latin typeface="Simply City Light" panose="020B0303020202080204" pitchFamily="34" charset="0"/>
                <a:ea typeface="SimSun-ExtB" panose="02010609060101010101" pitchFamily="49" charset="-122"/>
                <a:cs typeface="Arial" panose="020B0604020202020204" pitchFamily="34" charset="0"/>
              </a:defRPr>
            </a:lvl1pPr>
            <a:lvl2pPr marL="742950" indent="-285750"/>
            <a:lvl3pPr marL="1143000" indent="-228600"/>
            <a:lvl4pPr marL="1600200" indent="-228600"/>
            <a:lvl5pPr marL="2057400" indent="-228600"/>
            <a:lvl6pPr marL="2514600" indent="-228600" defTabSz="685800" fontAlgn="base">
              <a:spcBef>
                <a:spcPct val="0"/>
              </a:spcBef>
              <a:spcAft>
                <a:spcPct val="0"/>
              </a:spcAft>
            </a:lvl6pPr>
            <a:lvl7pPr marL="2971800" indent="-228600" defTabSz="685800" fontAlgn="base">
              <a:spcBef>
                <a:spcPct val="0"/>
              </a:spcBef>
              <a:spcAft>
                <a:spcPct val="0"/>
              </a:spcAft>
            </a:lvl7pPr>
            <a:lvl8pPr marL="3429000" indent="-228600" defTabSz="685800" fontAlgn="base">
              <a:spcBef>
                <a:spcPct val="0"/>
              </a:spcBef>
              <a:spcAft>
                <a:spcPct val="0"/>
              </a:spcAft>
            </a:lvl8pPr>
            <a:lvl9pPr marL="3886200" indent="-228600" defTabSz="685800" fontAlgn="base">
              <a:spcBef>
                <a:spcPct val="0"/>
              </a:spcBef>
              <a:spcAft>
                <a:spcPct val="0"/>
              </a:spcAft>
            </a:lvl9pPr>
          </a:lstStyle>
          <a:p>
            <a:pPr algn="l">
              <a:defRPr/>
            </a:pPr>
            <a:r>
              <a:rPr lang="en-US" altLang="zh-CN" sz="1400" dirty="0">
                <a:solidFill>
                  <a:schemeClr val="tx1">
                    <a:lumMod val="75000"/>
                    <a:lumOff val="25000"/>
                  </a:schemeClr>
                </a:solidFill>
                <a:latin typeface="Helvetica" panose="020B0604020202020204" pitchFamily="34" charset="0"/>
              </a:rPr>
              <a:t>Alpha测试是由用户在开发环境下进行的测试，</a:t>
            </a:r>
            <a:endParaRPr lang="en-US" altLang="zh-CN" sz="1400" dirty="0">
              <a:solidFill>
                <a:schemeClr val="tx1">
                  <a:lumMod val="75000"/>
                  <a:lumOff val="25000"/>
                </a:schemeClr>
              </a:solidFill>
              <a:latin typeface="Helvetica" panose="020B0604020202020204" pitchFamily="34" charset="0"/>
            </a:endParaRPr>
          </a:p>
          <a:p>
            <a:pPr algn="l">
              <a:defRPr/>
            </a:pPr>
            <a:r>
              <a:rPr lang="en-US" altLang="zh-CN" sz="1400" dirty="0">
                <a:solidFill>
                  <a:schemeClr val="tx1">
                    <a:lumMod val="75000"/>
                    <a:lumOff val="25000"/>
                  </a:schemeClr>
                </a:solidFill>
                <a:latin typeface="Helvetica" panose="020B0604020202020204" pitchFamily="34" charset="0"/>
              </a:rPr>
              <a:t>也可以是开发机构内部的用户在模拟实际操</a:t>
            </a:r>
            <a:endParaRPr lang="en-US" altLang="zh-CN" sz="1400" dirty="0">
              <a:solidFill>
                <a:schemeClr val="tx1">
                  <a:lumMod val="75000"/>
                  <a:lumOff val="25000"/>
                </a:schemeClr>
              </a:solidFill>
              <a:latin typeface="Helvetica" panose="020B0604020202020204" pitchFamily="34" charset="0"/>
            </a:endParaRPr>
          </a:p>
          <a:p>
            <a:pPr algn="l">
              <a:defRPr/>
            </a:pPr>
            <a:r>
              <a:rPr lang="en-US" altLang="zh-CN" sz="1400" dirty="0">
                <a:solidFill>
                  <a:schemeClr val="tx1">
                    <a:lumMod val="75000"/>
                    <a:lumOff val="25000"/>
                  </a:schemeClr>
                </a:solidFill>
                <a:latin typeface="Helvetica" panose="020B0604020202020204" pitchFamily="34" charset="0"/>
              </a:rPr>
              <a:t>作环境下进行的测试。</a:t>
            </a:r>
            <a:r>
              <a:rPr lang="zh-CN" altLang="en-US" sz="1400" dirty="0">
                <a:solidFill>
                  <a:schemeClr val="tx1">
                    <a:lumMod val="75000"/>
                    <a:lumOff val="25000"/>
                  </a:schemeClr>
                </a:solidFill>
                <a:latin typeface="Helvetica" panose="020B0604020202020204" pitchFamily="34" charset="0"/>
              </a:rPr>
              <a:t>在开发者对用户的</a:t>
            </a:r>
            <a:r>
              <a:rPr lang="en-US" altLang="zh-CN" sz="1400" dirty="0">
                <a:solidFill>
                  <a:schemeClr val="tx1">
                    <a:lumMod val="75000"/>
                    <a:lumOff val="25000"/>
                  </a:schemeClr>
                </a:solidFill>
                <a:latin typeface="Helvetica" panose="020B0604020202020204" pitchFamily="34" charset="0"/>
              </a:rPr>
              <a:t>“</a:t>
            </a:r>
            <a:r>
              <a:rPr lang="zh-CN" altLang="en-US" sz="1400" dirty="0">
                <a:solidFill>
                  <a:schemeClr val="tx1">
                    <a:lumMod val="75000"/>
                    <a:lumOff val="25000"/>
                  </a:schemeClr>
                </a:solidFill>
                <a:latin typeface="Helvetica" panose="020B0604020202020204" pitchFamily="34" charset="0"/>
              </a:rPr>
              <a:t>指导</a:t>
            </a:r>
            <a:r>
              <a:rPr lang="en-US" altLang="zh-CN" sz="1400" dirty="0">
                <a:solidFill>
                  <a:schemeClr val="tx1">
                    <a:lumMod val="75000"/>
                    <a:lumOff val="25000"/>
                  </a:schemeClr>
                </a:solidFill>
                <a:latin typeface="Helvetica" panose="020B0604020202020204" pitchFamily="34" charset="0"/>
              </a:rPr>
              <a:t>”</a:t>
            </a:r>
            <a:r>
              <a:rPr lang="zh-CN" altLang="en-US" sz="1400" dirty="0">
                <a:solidFill>
                  <a:schemeClr val="tx1">
                    <a:lumMod val="75000"/>
                    <a:lumOff val="25000"/>
                  </a:schemeClr>
                </a:solidFill>
                <a:latin typeface="Helvetica" panose="020B0604020202020204" pitchFamily="34" charset="0"/>
              </a:rPr>
              <a:t>下进行测试</a:t>
            </a:r>
            <a:r>
              <a:rPr lang="en-US" altLang="zh-CN" sz="1400" dirty="0">
                <a:solidFill>
                  <a:schemeClr val="tx1">
                    <a:lumMod val="75000"/>
                    <a:lumOff val="25000"/>
                  </a:schemeClr>
                </a:solidFill>
                <a:latin typeface="Helvetica" panose="020B0604020202020204" pitchFamily="34" charset="0"/>
              </a:rPr>
              <a:t>，这是在开发者受控的环境下进行的测试。由开发者随时记录下错误情况和使用中的问题。</a:t>
            </a:r>
            <a:endParaRPr lang="en-US" altLang="zh-CN" sz="1400" dirty="0">
              <a:solidFill>
                <a:schemeClr val="tx1">
                  <a:lumMod val="75000"/>
                  <a:lumOff val="25000"/>
                </a:schemeClr>
              </a:solidFill>
              <a:latin typeface="Helvetica" panose="020B0604020202020204" pitchFamily="34" charset="0"/>
            </a:endParaRPr>
          </a:p>
        </p:txBody>
      </p:sp>
      <p:sp>
        <p:nvSpPr>
          <p:cNvPr id="5" name="文本框 13"/>
          <p:cNvSpPr txBox="1">
            <a:spLocks noChangeArrowheads="1"/>
          </p:cNvSpPr>
          <p:nvPr/>
        </p:nvSpPr>
        <p:spPr bwMode="auto">
          <a:xfrm>
            <a:off x="4676654" y="2696846"/>
            <a:ext cx="1934845"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3200">
                <a:latin typeface="Helvetica-Roman-SemiB" pitchFamily="2" charset="0"/>
                <a:ea typeface="SimSun-ExtB" panose="02010609060101010101" pitchFamily="49" charset="-122"/>
                <a:cs typeface="Arial" panose="020B0604020202020204" pitchFamily="34" charset="0"/>
              </a:rPr>
              <a:t>Beta</a:t>
            </a:r>
            <a:r>
              <a:rPr lang="zh-CN" altLang="en-US" sz="3200">
                <a:latin typeface="Helvetica-Roman-SemiB" pitchFamily="2" charset="0"/>
                <a:ea typeface="SimSun-ExtB" panose="02010609060101010101" pitchFamily="49" charset="-122"/>
                <a:cs typeface="Arial" panose="020B0604020202020204" pitchFamily="34" charset="0"/>
              </a:rPr>
              <a:t>测试</a:t>
            </a:r>
            <a:endParaRPr lang="zh-CN" altLang="en-US" sz="3200">
              <a:latin typeface="Helvetica-Roman-SemiB" pitchFamily="2" charset="0"/>
              <a:ea typeface="SimSun-ExtB" panose="02010609060101010101" pitchFamily="49" charset="-122"/>
              <a:cs typeface="Arial" panose="020B0604020202020204" pitchFamily="34" charset="0"/>
            </a:endParaRPr>
          </a:p>
        </p:txBody>
      </p:sp>
      <p:sp>
        <p:nvSpPr>
          <p:cNvPr id="6" name="文本框 66"/>
          <p:cNvSpPr txBox="1">
            <a:spLocks noChangeArrowheads="1"/>
          </p:cNvSpPr>
          <p:nvPr/>
        </p:nvSpPr>
        <p:spPr bwMode="auto">
          <a:xfrm>
            <a:off x="4677092" y="3220086"/>
            <a:ext cx="3724275" cy="1599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eaLnBrk="1" hangingPunct="1">
              <a:defRPr sz="4400">
                <a:latin typeface="Simply City Light" panose="020B0303020202080204" pitchFamily="34" charset="0"/>
                <a:ea typeface="SimSun-ExtB" panose="02010609060101010101" pitchFamily="49" charset="-122"/>
                <a:cs typeface="Arial" panose="020B0604020202020204" pitchFamily="34" charset="0"/>
              </a:defRPr>
            </a:lvl1pPr>
            <a:lvl2pPr marL="742950" indent="-285750"/>
            <a:lvl3pPr marL="1143000" indent="-228600"/>
            <a:lvl4pPr marL="1600200" indent="-228600"/>
            <a:lvl5pPr marL="2057400" indent="-228600"/>
            <a:lvl6pPr marL="2514600" indent="-228600" defTabSz="685800" fontAlgn="base">
              <a:spcBef>
                <a:spcPct val="0"/>
              </a:spcBef>
              <a:spcAft>
                <a:spcPct val="0"/>
              </a:spcAft>
            </a:lvl6pPr>
            <a:lvl7pPr marL="2971800" indent="-228600" defTabSz="685800" fontAlgn="base">
              <a:spcBef>
                <a:spcPct val="0"/>
              </a:spcBef>
              <a:spcAft>
                <a:spcPct val="0"/>
              </a:spcAft>
            </a:lvl7pPr>
            <a:lvl8pPr marL="3429000" indent="-228600" defTabSz="685800" fontAlgn="base">
              <a:spcBef>
                <a:spcPct val="0"/>
              </a:spcBef>
              <a:spcAft>
                <a:spcPct val="0"/>
              </a:spcAft>
            </a:lvl8pPr>
            <a:lvl9pPr marL="3886200" indent="-228600" defTabSz="685800" fontAlgn="base">
              <a:spcBef>
                <a:spcPct val="0"/>
              </a:spcBef>
              <a:spcAft>
                <a:spcPct val="0"/>
              </a:spcAft>
            </a:lvl9pPr>
          </a:lstStyle>
          <a:p>
            <a:pPr algn="l">
              <a:defRPr/>
            </a:pPr>
            <a:r>
              <a:rPr lang="en-US" altLang="zh-CN" sz="1400" dirty="0">
                <a:solidFill>
                  <a:schemeClr val="tx1">
                    <a:lumMod val="75000"/>
                    <a:lumOff val="25000"/>
                  </a:schemeClr>
                </a:solidFill>
                <a:latin typeface="Helvetica" panose="020B0604020202020204" pitchFamily="34" charset="0"/>
              </a:rPr>
              <a:t>Beta测试是由软件的多个用户在一个或多个用户的实际使用环境下进行的测试。开发者通常不在测试现场，这是在开发者无法控制的环境下进行的测试。由用户记录下遇到的所有问题，定期向开发者报告。beta测试是一模拟真实的使用环境从而发现缺陷的一种测试</a:t>
            </a:r>
            <a:endParaRPr lang="en-US" altLang="zh-CN" sz="1400" dirty="0">
              <a:solidFill>
                <a:schemeClr val="tx1">
                  <a:lumMod val="75000"/>
                  <a:lumOff val="25000"/>
                </a:schemeClr>
              </a:solidFill>
              <a:latin typeface="Helvetica" panose="020B0604020202020204" pitchFamily="34" charset="0"/>
            </a:endParaRPr>
          </a:p>
        </p:txBody>
      </p:sp>
    </p:spTree>
  </p:cSld>
  <p:clrMapOvr>
    <a:masterClrMapping/>
  </p:clrMapOvr>
  <p:transition spd="med" advClick="0" advTm="4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1"/>
                                        </p:tgtEl>
                                        <p:attrNameLst>
                                          <p:attrName>style.visibility</p:attrName>
                                        </p:attrNameLst>
                                      </p:cBhvr>
                                      <p:to>
                                        <p:strVal val="visible"/>
                                      </p:to>
                                    </p:set>
                                    <p:anim calcmode="lin" valueType="num">
                                      <p:cBhvr additive="base">
                                        <p:cTn id="7" dur="1000" fill="hold"/>
                                        <p:tgtEl>
                                          <p:spTgt spid="41"/>
                                        </p:tgtEl>
                                        <p:attrNameLst>
                                          <p:attrName>ppt_x</p:attrName>
                                        </p:attrNameLst>
                                      </p:cBhvr>
                                      <p:tavLst>
                                        <p:tav tm="0">
                                          <p:val>
                                            <p:strVal val="0-#ppt_w/2"/>
                                          </p:val>
                                        </p:tav>
                                        <p:tav tm="100000">
                                          <p:val>
                                            <p:strVal val="#ppt_x"/>
                                          </p:val>
                                        </p:tav>
                                      </p:tavLst>
                                    </p:anim>
                                    <p:anim calcmode="lin" valueType="num">
                                      <p:cBhvr additive="base">
                                        <p:cTn id="8" dur="1000" fill="hold"/>
                                        <p:tgtEl>
                                          <p:spTgt spid="41"/>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500"/>
                                  </p:stCondLst>
                                  <p:childTnLst>
                                    <p:set>
                                      <p:cBhvr>
                                        <p:cTn id="10" dur="1" fill="hold">
                                          <p:stCondLst>
                                            <p:cond delay="0"/>
                                          </p:stCondLst>
                                        </p:cTn>
                                        <p:tgtEl>
                                          <p:spTgt spid="20"/>
                                        </p:tgtEl>
                                        <p:attrNameLst>
                                          <p:attrName>style.visibility</p:attrName>
                                        </p:attrNameLst>
                                      </p:cBhvr>
                                      <p:to>
                                        <p:strVal val="visible"/>
                                      </p:to>
                                    </p:set>
                                    <p:anim calcmode="lin" valueType="num">
                                      <p:cBhvr additive="base">
                                        <p:cTn id="11" dur="1000" fill="hold"/>
                                        <p:tgtEl>
                                          <p:spTgt spid="20"/>
                                        </p:tgtEl>
                                        <p:attrNameLst>
                                          <p:attrName>ppt_x</p:attrName>
                                        </p:attrNameLst>
                                      </p:cBhvr>
                                      <p:tavLst>
                                        <p:tav tm="0">
                                          <p:val>
                                            <p:strVal val="0-#ppt_w/2"/>
                                          </p:val>
                                        </p:tav>
                                        <p:tav tm="100000">
                                          <p:val>
                                            <p:strVal val="#ppt_x"/>
                                          </p:val>
                                        </p:tav>
                                      </p:tavLst>
                                    </p:anim>
                                    <p:anim calcmode="lin" valueType="num">
                                      <p:cBhvr additive="base">
                                        <p:cTn id="12" dur="1000" fill="hold"/>
                                        <p:tgtEl>
                                          <p:spTgt spid="20"/>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600"/>
                                  </p:stCondLst>
                                  <p:childTnLst>
                                    <p:set>
                                      <p:cBhvr>
                                        <p:cTn id="14" dur="1" fill="hold">
                                          <p:stCondLst>
                                            <p:cond delay="0"/>
                                          </p:stCondLst>
                                        </p:cTn>
                                        <p:tgtEl>
                                          <p:spTgt spid="44"/>
                                        </p:tgtEl>
                                        <p:attrNameLst>
                                          <p:attrName>style.visibility</p:attrName>
                                        </p:attrNameLst>
                                      </p:cBhvr>
                                      <p:to>
                                        <p:strVal val="visible"/>
                                      </p:to>
                                    </p:set>
                                    <p:anim calcmode="lin" valueType="num">
                                      <p:cBhvr additive="base">
                                        <p:cTn id="15" dur="1000" fill="hold"/>
                                        <p:tgtEl>
                                          <p:spTgt spid="44"/>
                                        </p:tgtEl>
                                        <p:attrNameLst>
                                          <p:attrName>ppt_x</p:attrName>
                                        </p:attrNameLst>
                                      </p:cBhvr>
                                      <p:tavLst>
                                        <p:tav tm="0">
                                          <p:val>
                                            <p:strVal val="1+#ppt_w/2"/>
                                          </p:val>
                                        </p:tav>
                                        <p:tav tm="100000">
                                          <p:val>
                                            <p:strVal val="#ppt_x"/>
                                          </p:val>
                                        </p:tav>
                                      </p:tavLst>
                                    </p:anim>
                                    <p:anim calcmode="lin" valueType="num">
                                      <p:cBhvr additive="base">
                                        <p:cTn id="16" dur="1000" fill="hold"/>
                                        <p:tgtEl>
                                          <p:spTgt spid="4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矩形 40"/>
          <p:cNvSpPr/>
          <p:nvPr/>
        </p:nvSpPr>
        <p:spPr>
          <a:xfrm>
            <a:off x="4648200" y="-12700"/>
            <a:ext cx="4495800" cy="51435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 name="矩形 1"/>
          <p:cNvSpPr/>
          <p:nvPr/>
        </p:nvSpPr>
        <p:spPr>
          <a:xfrm>
            <a:off x="11113" y="0"/>
            <a:ext cx="9132887" cy="5143500"/>
          </a:xfrm>
          <a:prstGeom prst="rect">
            <a:avLst/>
          </a:prstGeom>
          <a:blipFill dpi="0" rotWithShape="1">
            <a:blip r:embed="rId1">
              <a:alphaModFix amt="1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 name="矩形 2"/>
          <p:cNvSpPr/>
          <p:nvPr/>
        </p:nvSpPr>
        <p:spPr>
          <a:xfrm rot="2700000">
            <a:off x="4076700" y="1119188"/>
            <a:ext cx="1143000" cy="1143000"/>
          </a:xfrm>
          <a:prstGeom prst="rect">
            <a:avLst/>
          </a:prstGeom>
          <a:blipFill>
            <a:blip r:embed="rId2" cstate="email"/>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3334" name="文本框 66"/>
          <p:cNvSpPr txBox="1">
            <a:spLocks noChangeArrowheads="1"/>
          </p:cNvSpPr>
          <p:nvPr/>
        </p:nvSpPr>
        <p:spPr bwMode="auto">
          <a:xfrm>
            <a:off x="5670550" y="1015365"/>
            <a:ext cx="1878330"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2800">
                <a:solidFill>
                  <a:schemeClr val="bg1"/>
                </a:solidFill>
                <a:latin typeface="Helvetica-Roman-SemiB" pitchFamily="2" charset="0"/>
                <a:ea typeface="SimSun-ExtB" panose="02010609060101010101" pitchFamily="49" charset="-122"/>
                <a:cs typeface="Arial" panose="020B0604020202020204" pitchFamily="34" charset="0"/>
              </a:rPr>
              <a:t>Beta</a:t>
            </a:r>
            <a:r>
              <a:rPr lang="zh-CN" altLang="en-US" sz="2800">
                <a:solidFill>
                  <a:schemeClr val="bg1"/>
                </a:solidFill>
                <a:latin typeface="Helvetica-Roman-SemiB" pitchFamily="2" charset="0"/>
                <a:ea typeface="SimSun-ExtB" panose="02010609060101010101" pitchFamily="49" charset="-122"/>
                <a:cs typeface="Arial" panose="020B0604020202020204" pitchFamily="34" charset="0"/>
              </a:rPr>
              <a:t>测试</a:t>
            </a:r>
            <a:r>
              <a:rPr lang="en-US" altLang="zh-CN" sz="1800">
                <a:solidFill>
                  <a:schemeClr val="bg1"/>
                </a:solidFill>
                <a:latin typeface="Helvetica-Roman-SemiB" pitchFamily="2" charset="0"/>
                <a:ea typeface="SimSun-ExtB" panose="02010609060101010101" pitchFamily="49" charset="-122"/>
                <a:cs typeface="Arial" panose="020B0604020202020204" pitchFamily="34" charset="0"/>
              </a:rPr>
              <a:t> </a:t>
            </a:r>
            <a:endParaRPr lang="zh-CN" altLang="en-US" sz="1800">
              <a:solidFill>
                <a:schemeClr val="bg1"/>
              </a:solidFill>
              <a:latin typeface="Helvetica-Roman-SemiB" pitchFamily="2" charset="0"/>
              <a:ea typeface="SimSun-ExtB" panose="02010609060101010101" pitchFamily="49" charset="-122"/>
              <a:cs typeface="Arial" panose="020B0604020202020204" pitchFamily="34" charset="0"/>
            </a:endParaRPr>
          </a:p>
        </p:txBody>
      </p:sp>
      <p:sp>
        <p:nvSpPr>
          <p:cNvPr id="32" name="矩形 31"/>
          <p:cNvSpPr/>
          <p:nvPr/>
        </p:nvSpPr>
        <p:spPr>
          <a:xfrm rot="2700000">
            <a:off x="4076700" y="2782888"/>
            <a:ext cx="1143000" cy="1143000"/>
          </a:xfrm>
          <a:prstGeom prst="rect">
            <a:avLst/>
          </a:prstGeom>
          <a:blipFill>
            <a:blip r:embed="rId3" cstate="email"/>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3" name="矩形 32"/>
          <p:cNvSpPr/>
          <p:nvPr/>
        </p:nvSpPr>
        <p:spPr>
          <a:xfrm rot="2700000">
            <a:off x="3200400" y="1957388"/>
            <a:ext cx="1143000" cy="1143000"/>
          </a:xfrm>
          <a:prstGeom prst="rect">
            <a:avLst/>
          </a:prstGeom>
          <a:blipFill>
            <a:blip r:embed="rId3" cstate="email"/>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4" name="矩形 33"/>
          <p:cNvSpPr/>
          <p:nvPr/>
        </p:nvSpPr>
        <p:spPr>
          <a:xfrm rot="2700000">
            <a:off x="4965700" y="1957388"/>
            <a:ext cx="1143000" cy="1143000"/>
          </a:xfrm>
          <a:prstGeom prst="rect">
            <a:avLst/>
          </a:prstGeom>
          <a:blipFill>
            <a:blip r:embed="rId4" cstate="email"/>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6" name="文本框 13"/>
          <p:cNvSpPr txBox="1">
            <a:spLocks noChangeArrowheads="1"/>
          </p:cNvSpPr>
          <p:nvPr/>
        </p:nvSpPr>
        <p:spPr bwMode="auto">
          <a:xfrm>
            <a:off x="98425" y="1015365"/>
            <a:ext cx="3588385"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eaLnBrk="1" hangingPunct="1">
              <a:defRPr sz="9600">
                <a:solidFill>
                  <a:schemeClr val="bg1"/>
                </a:solidFill>
                <a:latin typeface="Helvetica-Roman-SemiB" pitchFamily="2" charset="0"/>
                <a:ea typeface="SimSun-ExtB" panose="02010609060101010101" pitchFamily="49" charset="-122"/>
                <a:cs typeface="Arial" panose="020B0604020202020204" pitchFamily="34" charset="0"/>
              </a:defRPr>
            </a:lvl1pPr>
            <a:lvl2pPr marL="742950" indent="-285750"/>
            <a:lvl3pPr marL="1143000" indent="-228600"/>
            <a:lvl4pPr marL="1600200" indent="-228600"/>
            <a:lvl5pPr marL="2057400" indent="-228600"/>
            <a:lvl6pPr marL="2514600" indent="-228600" defTabSz="685800" fontAlgn="base">
              <a:spcBef>
                <a:spcPct val="0"/>
              </a:spcBef>
              <a:spcAft>
                <a:spcPct val="0"/>
              </a:spcAft>
            </a:lvl6pPr>
            <a:lvl7pPr marL="2971800" indent="-228600" defTabSz="685800" fontAlgn="base">
              <a:spcBef>
                <a:spcPct val="0"/>
              </a:spcBef>
              <a:spcAft>
                <a:spcPct val="0"/>
              </a:spcAft>
            </a:lvl7pPr>
            <a:lvl8pPr marL="3429000" indent="-228600" defTabSz="685800" fontAlgn="base">
              <a:spcBef>
                <a:spcPct val="0"/>
              </a:spcBef>
              <a:spcAft>
                <a:spcPct val="0"/>
              </a:spcAft>
            </a:lvl8pPr>
            <a:lvl9pPr marL="3886200" indent="-228600" defTabSz="685800" fontAlgn="base">
              <a:spcBef>
                <a:spcPct val="0"/>
              </a:spcBef>
              <a:spcAft>
                <a:spcPct val="0"/>
              </a:spcAft>
            </a:lvl9pPr>
          </a:lstStyle>
          <a:p>
            <a:pPr>
              <a:defRPr/>
            </a:pPr>
            <a:r>
              <a:rPr lang="en-US" altLang="zh-CN" sz="2800" dirty="0">
                <a:solidFill>
                  <a:schemeClr val="tx1">
                    <a:lumMod val="75000"/>
                    <a:lumOff val="25000"/>
                  </a:schemeClr>
                </a:solidFill>
              </a:rPr>
              <a:t>Alpha</a:t>
            </a:r>
            <a:r>
              <a:rPr lang="zh-CN" altLang="en-US" sz="2800" dirty="0">
                <a:solidFill>
                  <a:schemeClr val="tx1">
                    <a:lumMod val="75000"/>
                    <a:lumOff val="25000"/>
                  </a:schemeClr>
                </a:solidFill>
              </a:rPr>
              <a:t>测试</a:t>
            </a:r>
            <a:endParaRPr lang="zh-CN" altLang="en-US" sz="2800" dirty="0">
              <a:solidFill>
                <a:schemeClr val="tx1">
                  <a:lumMod val="75000"/>
                  <a:lumOff val="25000"/>
                </a:schemeClr>
              </a:solidFill>
            </a:endParaRPr>
          </a:p>
        </p:txBody>
      </p:sp>
      <p:grpSp>
        <p:nvGrpSpPr>
          <p:cNvPr id="13" name="组合 12"/>
          <p:cNvGrpSpPr/>
          <p:nvPr/>
        </p:nvGrpSpPr>
        <p:grpSpPr bwMode="auto">
          <a:xfrm>
            <a:off x="2905125" y="112713"/>
            <a:ext cx="1649413" cy="2297112"/>
            <a:chOff x="2905125" y="111919"/>
            <a:chExt cx="1650206" cy="2297906"/>
          </a:xfrm>
        </p:grpSpPr>
        <p:sp>
          <p:nvSpPr>
            <p:cNvPr id="11" name="任意多边形 10"/>
            <p:cNvSpPr/>
            <p:nvPr/>
          </p:nvSpPr>
          <p:spPr>
            <a:xfrm>
              <a:off x="2905125" y="142091"/>
              <a:ext cx="1620028" cy="2267734"/>
            </a:xfrm>
            <a:custGeom>
              <a:avLst/>
              <a:gdLst>
                <a:gd name="connsiteX0" fmla="*/ 0 w 1619250"/>
                <a:gd name="connsiteY0" fmla="*/ 2266950 h 2266950"/>
                <a:gd name="connsiteX1" fmla="*/ 1619250 w 1619250"/>
                <a:gd name="connsiteY1" fmla="*/ 647700 h 2266950"/>
                <a:gd name="connsiteX2" fmla="*/ 1619250 w 1619250"/>
                <a:gd name="connsiteY2" fmla="*/ 0 h 2266950"/>
              </a:gdLst>
              <a:ahLst/>
              <a:cxnLst>
                <a:cxn ang="0">
                  <a:pos x="connsiteX0" y="connsiteY0"/>
                </a:cxn>
                <a:cxn ang="0">
                  <a:pos x="connsiteX1" y="connsiteY1"/>
                </a:cxn>
                <a:cxn ang="0">
                  <a:pos x="connsiteX2" y="connsiteY2"/>
                </a:cxn>
              </a:cxnLst>
              <a:rect l="l" t="t" r="r" b="b"/>
              <a:pathLst>
                <a:path w="1619250" h="2266950">
                  <a:moveTo>
                    <a:pt x="0" y="2266950"/>
                  </a:moveTo>
                  <a:lnTo>
                    <a:pt x="1619250" y="647700"/>
                  </a:lnTo>
                  <a:lnTo>
                    <a:pt x="1619250" y="0"/>
                  </a:ln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p>
          </p:txBody>
        </p:sp>
        <p:sp>
          <p:nvSpPr>
            <p:cNvPr id="12" name="椭圆 11"/>
            <p:cNvSpPr/>
            <p:nvPr/>
          </p:nvSpPr>
          <p:spPr>
            <a:xfrm>
              <a:off x="4493388" y="111919"/>
              <a:ext cx="61943" cy="6193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grpSp>
        <p:nvGrpSpPr>
          <p:cNvPr id="49" name="组合 48"/>
          <p:cNvGrpSpPr/>
          <p:nvPr/>
        </p:nvGrpSpPr>
        <p:grpSpPr bwMode="auto">
          <a:xfrm flipV="1">
            <a:off x="2905125" y="2693988"/>
            <a:ext cx="1649413" cy="2297112"/>
            <a:chOff x="2905125" y="111919"/>
            <a:chExt cx="1650206" cy="2297906"/>
          </a:xfrm>
        </p:grpSpPr>
        <p:sp>
          <p:nvSpPr>
            <p:cNvPr id="50" name="任意多边形 49"/>
            <p:cNvSpPr/>
            <p:nvPr/>
          </p:nvSpPr>
          <p:spPr>
            <a:xfrm>
              <a:off x="2905125" y="142091"/>
              <a:ext cx="1620028" cy="2267734"/>
            </a:xfrm>
            <a:custGeom>
              <a:avLst/>
              <a:gdLst>
                <a:gd name="connsiteX0" fmla="*/ 0 w 1619250"/>
                <a:gd name="connsiteY0" fmla="*/ 2266950 h 2266950"/>
                <a:gd name="connsiteX1" fmla="*/ 1619250 w 1619250"/>
                <a:gd name="connsiteY1" fmla="*/ 647700 h 2266950"/>
                <a:gd name="connsiteX2" fmla="*/ 1619250 w 1619250"/>
                <a:gd name="connsiteY2" fmla="*/ 0 h 2266950"/>
              </a:gdLst>
              <a:ahLst/>
              <a:cxnLst>
                <a:cxn ang="0">
                  <a:pos x="connsiteX0" y="connsiteY0"/>
                </a:cxn>
                <a:cxn ang="0">
                  <a:pos x="connsiteX1" y="connsiteY1"/>
                </a:cxn>
                <a:cxn ang="0">
                  <a:pos x="connsiteX2" y="connsiteY2"/>
                </a:cxn>
              </a:cxnLst>
              <a:rect l="l" t="t" r="r" b="b"/>
              <a:pathLst>
                <a:path w="1619250" h="2266950">
                  <a:moveTo>
                    <a:pt x="0" y="2266950"/>
                  </a:moveTo>
                  <a:lnTo>
                    <a:pt x="1619250" y="647700"/>
                  </a:lnTo>
                  <a:lnTo>
                    <a:pt x="1619250" y="0"/>
                  </a:ln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1" name="椭圆 50"/>
            <p:cNvSpPr/>
            <p:nvPr/>
          </p:nvSpPr>
          <p:spPr>
            <a:xfrm>
              <a:off x="4493388" y="111919"/>
              <a:ext cx="61943" cy="6193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grpSp>
        <p:nvGrpSpPr>
          <p:cNvPr id="22" name="组合 21"/>
          <p:cNvGrpSpPr/>
          <p:nvPr/>
        </p:nvGrpSpPr>
        <p:grpSpPr bwMode="auto">
          <a:xfrm>
            <a:off x="0" y="1931988"/>
            <a:ext cx="768350" cy="1279525"/>
            <a:chOff x="0" y="1931895"/>
            <a:chExt cx="768567" cy="1279711"/>
          </a:xfrm>
        </p:grpSpPr>
        <p:sp>
          <p:nvSpPr>
            <p:cNvPr id="23" name="等腰三角形 22"/>
            <p:cNvSpPr/>
            <p:nvPr/>
          </p:nvSpPr>
          <p:spPr>
            <a:xfrm rot="5400000">
              <a:off x="-255573" y="2187468"/>
              <a:ext cx="1279711" cy="768567"/>
            </a:xfrm>
            <a:prstGeom prs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p>
          </p:txBody>
        </p:sp>
        <p:sp>
          <p:nvSpPr>
            <p:cNvPr id="13326" name="文本框 66"/>
            <p:cNvSpPr txBox="1">
              <a:spLocks noChangeArrowheads="1"/>
            </p:cNvSpPr>
            <p:nvPr/>
          </p:nvSpPr>
          <p:spPr bwMode="auto">
            <a:xfrm>
              <a:off x="11363" y="2435751"/>
              <a:ext cx="553357"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1000">
                  <a:solidFill>
                    <a:schemeClr val="bg1"/>
                  </a:solidFill>
                  <a:latin typeface="Helvetica" panose="020B0604020202020204" pitchFamily="34" charset="0"/>
                  <a:ea typeface="SimSun-ExtB" panose="02010609060101010101" pitchFamily="49" charset="-122"/>
                  <a:cs typeface="Arial" panose="020B0604020202020204" pitchFamily="34" charset="0"/>
                </a:rPr>
                <a:t>LOGO</a:t>
              </a:r>
              <a:endParaRPr lang="zh-CN" altLang="en-US" sz="1000">
                <a:solidFill>
                  <a:schemeClr val="bg1"/>
                </a:solidFill>
                <a:latin typeface="Helvetica" panose="020B0604020202020204" pitchFamily="34" charset="0"/>
                <a:ea typeface="SimSun-ExtB" panose="02010609060101010101" pitchFamily="49" charset="-122"/>
                <a:cs typeface="Arial" panose="020B0604020202020204" pitchFamily="34" charset="0"/>
              </a:endParaRPr>
            </a:p>
          </p:txBody>
        </p:sp>
      </p:grpSp>
      <p:sp>
        <p:nvSpPr>
          <p:cNvPr id="5" name="文本框 13"/>
          <p:cNvSpPr txBox="1">
            <a:spLocks noChangeArrowheads="1"/>
          </p:cNvSpPr>
          <p:nvPr/>
        </p:nvSpPr>
        <p:spPr bwMode="auto">
          <a:xfrm>
            <a:off x="98425" y="113030"/>
            <a:ext cx="1198880" cy="706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eaLnBrk="1" hangingPunct="1">
              <a:defRPr sz="9600">
                <a:solidFill>
                  <a:schemeClr val="bg1"/>
                </a:solidFill>
                <a:latin typeface="Helvetica-Roman-SemiB" pitchFamily="2" charset="0"/>
                <a:ea typeface="SimSun-ExtB" panose="02010609060101010101" pitchFamily="49" charset="-122"/>
                <a:cs typeface="Arial" panose="020B0604020202020204" pitchFamily="34" charset="0"/>
              </a:defRPr>
            </a:lvl1pPr>
            <a:lvl2pPr marL="742950" indent="-285750"/>
            <a:lvl3pPr marL="1143000" indent="-228600"/>
            <a:lvl4pPr marL="1600200" indent="-228600"/>
            <a:lvl5pPr marL="2057400" indent="-228600"/>
            <a:lvl6pPr marL="2514600" indent="-228600" defTabSz="685800" fontAlgn="base">
              <a:spcBef>
                <a:spcPct val="0"/>
              </a:spcBef>
              <a:spcAft>
                <a:spcPct val="0"/>
              </a:spcAft>
            </a:lvl6pPr>
            <a:lvl7pPr marL="2971800" indent="-228600" defTabSz="685800" fontAlgn="base">
              <a:spcBef>
                <a:spcPct val="0"/>
              </a:spcBef>
              <a:spcAft>
                <a:spcPct val="0"/>
              </a:spcAft>
            </a:lvl7pPr>
            <a:lvl8pPr marL="3429000" indent="-228600" defTabSz="685800" fontAlgn="base">
              <a:spcBef>
                <a:spcPct val="0"/>
              </a:spcBef>
              <a:spcAft>
                <a:spcPct val="0"/>
              </a:spcAft>
            </a:lvl8pPr>
            <a:lvl9pPr marL="3886200" indent="-228600" defTabSz="685800" fontAlgn="base">
              <a:spcBef>
                <a:spcPct val="0"/>
              </a:spcBef>
              <a:spcAft>
                <a:spcPct val="0"/>
              </a:spcAft>
            </a:lvl9pPr>
          </a:lstStyle>
          <a:p>
            <a:pPr>
              <a:defRPr/>
            </a:pPr>
            <a:r>
              <a:rPr lang="zh-CN" altLang="en-US" sz="4000" dirty="0">
                <a:solidFill>
                  <a:schemeClr val="tx1">
                    <a:lumMod val="75000"/>
                    <a:lumOff val="25000"/>
                  </a:schemeClr>
                </a:solidFill>
              </a:rPr>
              <a:t>区别</a:t>
            </a:r>
            <a:endParaRPr lang="zh-CN" altLang="en-US" sz="4000" dirty="0">
              <a:solidFill>
                <a:schemeClr val="tx1">
                  <a:lumMod val="75000"/>
                  <a:lumOff val="25000"/>
                </a:schemeClr>
              </a:solidFill>
            </a:endParaRPr>
          </a:p>
        </p:txBody>
      </p:sp>
      <p:sp>
        <p:nvSpPr>
          <p:cNvPr id="6" name="文本框 66"/>
          <p:cNvSpPr txBox="1">
            <a:spLocks noChangeArrowheads="1"/>
          </p:cNvSpPr>
          <p:nvPr/>
        </p:nvSpPr>
        <p:spPr bwMode="auto">
          <a:xfrm>
            <a:off x="164147" y="3121026"/>
            <a:ext cx="3724275" cy="116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eaLnBrk="1" hangingPunct="1">
              <a:defRPr sz="4400">
                <a:latin typeface="Simply City Light" panose="020B0303020202080204" pitchFamily="34" charset="0"/>
                <a:ea typeface="SimSun-ExtB" panose="02010609060101010101" pitchFamily="49" charset="-122"/>
                <a:cs typeface="Arial" panose="020B0604020202020204" pitchFamily="34" charset="0"/>
              </a:defRPr>
            </a:lvl1pPr>
            <a:lvl2pPr marL="742950" indent="-285750"/>
            <a:lvl3pPr marL="1143000" indent="-228600"/>
            <a:lvl4pPr marL="1600200" indent="-228600"/>
            <a:lvl5pPr marL="2057400" indent="-228600"/>
            <a:lvl6pPr marL="2514600" indent="-228600" defTabSz="685800" fontAlgn="base">
              <a:spcBef>
                <a:spcPct val="0"/>
              </a:spcBef>
              <a:spcAft>
                <a:spcPct val="0"/>
              </a:spcAft>
            </a:lvl6pPr>
            <a:lvl7pPr marL="2971800" indent="-228600" defTabSz="685800" fontAlgn="base">
              <a:spcBef>
                <a:spcPct val="0"/>
              </a:spcBef>
              <a:spcAft>
                <a:spcPct val="0"/>
              </a:spcAft>
            </a:lvl7pPr>
            <a:lvl8pPr marL="3429000" indent="-228600" defTabSz="685800" fontAlgn="base">
              <a:spcBef>
                <a:spcPct val="0"/>
              </a:spcBef>
              <a:spcAft>
                <a:spcPct val="0"/>
              </a:spcAft>
            </a:lvl8pPr>
            <a:lvl9pPr marL="3886200" indent="-228600" defTabSz="685800" fontAlgn="base">
              <a:spcBef>
                <a:spcPct val="0"/>
              </a:spcBef>
              <a:spcAft>
                <a:spcPct val="0"/>
              </a:spcAft>
            </a:lvl9pPr>
          </a:lstStyle>
          <a:p>
            <a:pPr algn="l">
              <a:defRPr/>
            </a:pPr>
            <a:r>
              <a:rPr lang="en-US" sz="1400" dirty="0">
                <a:solidFill>
                  <a:schemeClr val="tx1">
                    <a:lumMod val="75000"/>
                    <a:lumOff val="25000"/>
                  </a:schemeClr>
                </a:solidFill>
                <a:latin typeface="Helvetica" panose="020B0604020202020204" pitchFamily="34" charset="0"/>
              </a:rPr>
              <a:t>1.Alpha测试是指把用户请到开发方的场所来测试,</a:t>
            </a:r>
            <a:endParaRPr lang="en-US" sz="1400" dirty="0">
              <a:solidFill>
                <a:schemeClr val="tx1">
                  <a:lumMod val="75000"/>
                  <a:lumOff val="25000"/>
                </a:schemeClr>
              </a:solidFill>
              <a:latin typeface="Helvetica" panose="020B0604020202020204" pitchFamily="34" charset="0"/>
            </a:endParaRPr>
          </a:p>
          <a:p>
            <a:pPr algn="l">
              <a:defRPr/>
            </a:pPr>
            <a:r>
              <a:rPr lang="en-US" sz="1400" dirty="0">
                <a:solidFill>
                  <a:schemeClr val="tx1">
                    <a:lumMod val="75000"/>
                    <a:lumOff val="25000"/>
                  </a:schemeClr>
                </a:solidFill>
                <a:latin typeface="Helvetica" panose="020B0604020202020204" pitchFamily="34" charset="0"/>
              </a:rPr>
              <a:t>2.Alpha测试的环境是受开发方控制的,用户的数量相对比较少,时间比较集中。</a:t>
            </a:r>
            <a:endParaRPr lang="en-US" sz="1400" dirty="0">
              <a:solidFill>
                <a:schemeClr val="tx1">
                  <a:lumMod val="75000"/>
                  <a:lumOff val="25000"/>
                </a:schemeClr>
              </a:solidFill>
              <a:latin typeface="Helvetica" panose="020B0604020202020204" pitchFamily="34" charset="0"/>
            </a:endParaRPr>
          </a:p>
          <a:p>
            <a:pPr algn="l">
              <a:defRPr/>
            </a:pPr>
            <a:r>
              <a:rPr lang="en-US" sz="1400" dirty="0">
                <a:solidFill>
                  <a:schemeClr val="tx1">
                    <a:lumMod val="75000"/>
                    <a:lumOff val="25000"/>
                  </a:schemeClr>
                </a:solidFill>
                <a:latin typeface="Helvetica" panose="020B0604020202020204" pitchFamily="34" charset="0"/>
              </a:rPr>
              <a:t>3.</a:t>
            </a:r>
            <a:r>
              <a:rPr lang="zh-CN" altLang="en-US" sz="1400" dirty="0">
                <a:solidFill>
                  <a:schemeClr val="tx1">
                    <a:lumMod val="75000"/>
                    <a:lumOff val="25000"/>
                  </a:schemeClr>
                </a:solidFill>
                <a:latin typeface="Helvetica" panose="020B0604020202020204" pitchFamily="34" charset="0"/>
              </a:rPr>
              <a:t>一般地,alpha测试先于beta测试执行。</a:t>
            </a:r>
            <a:endParaRPr lang="zh-CN" altLang="en-US" sz="1400" dirty="0">
              <a:solidFill>
                <a:schemeClr val="tx1">
                  <a:lumMod val="75000"/>
                  <a:lumOff val="25000"/>
                </a:schemeClr>
              </a:solidFill>
              <a:latin typeface="Helvetica" panose="020B0604020202020204" pitchFamily="34" charset="0"/>
            </a:endParaRPr>
          </a:p>
        </p:txBody>
      </p:sp>
      <p:sp>
        <p:nvSpPr>
          <p:cNvPr id="7" name="文本框 66"/>
          <p:cNvSpPr txBox="1">
            <a:spLocks noChangeArrowheads="1"/>
          </p:cNvSpPr>
          <p:nvPr/>
        </p:nvSpPr>
        <p:spPr bwMode="auto">
          <a:xfrm>
            <a:off x="5279707" y="3121026"/>
            <a:ext cx="3724275" cy="181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eaLnBrk="1" hangingPunct="1">
              <a:defRPr sz="4400">
                <a:latin typeface="Simply City Light" panose="020B0303020202080204" pitchFamily="34" charset="0"/>
                <a:ea typeface="SimSun-ExtB" panose="02010609060101010101" pitchFamily="49" charset="-122"/>
                <a:cs typeface="Arial" panose="020B0604020202020204" pitchFamily="34" charset="0"/>
              </a:defRPr>
            </a:lvl1pPr>
            <a:lvl2pPr marL="742950" indent="-285750"/>
            <a:lvl3pPr marL="1143000" indent="-228600"/>
            <a:lvl4pPr marL="1600200" indent="-228600"/>
            <a:lvl5pPr marL="2057400" indent="-228600"/>
            <a:lvl6pPr marL="2514600" indent="-228600" defTabSz="685800" fontAlgn="base">
              <a:spcBef>
                <a:spcPct val="0"/>
              </a:spcBef>
              <a:spcAft>
                <a:spcPct val="0"/>
              </a:spcAft>
            </a:lvl6pPr>
            <a:lvl7pPr marL="2971800" indent="-228600" defTabSz="685800" fontAlgn="base">
              <a:spcBef>
                <a:spcPct val="0"/>
              </a:spcBef>
              <a:spcAft>
                <a:spcPct val="0"/>
              </a:spcAft>
            </a:lvl7pPr>
            <a:lvl8pPr marL="3429000" indent="-228600" defTabSz="685800" fontAlgn="base">
              <a:spcBef>
                <a:spcPct val="0"/>
              </a:spcBef>
              <a:spcAft>
                <a:spcPct val="0"/>
              </a:spcAft>
            </a:lvl8pPr>
            <a:lvl9pPr marL="3886200" indent="-228600" defTabSz="685800" fontAlgn="base">
              <a:spcBef>
                <a:spcPct val="0"/>
              </a:spcBef>
              <a:spcAft>
                <a:spcPct val="0"/>
              </a:spcAft>
            </a:lvl9pPr>
          </a:lstStyle>
          <a:p>
            <a:pPr algn="l">
              <a:defRPr/>
            </a:pPr>
            <a:r>
              <a:rPr lang="en-US" sz="1400" dirty="0">
                <a:solidFill>
                  <a:schemeClr val="bg1"/>
                </a:solidFill>
                <a:effectLst>
                  <a:outerShdw blurRad="38100" dist="19050" dir="2700000" algn="tl" rotWithShape="0">
                    <a:schemeClr val="dk1">
                      <a:alpha val="40000"/>
                    </a:schemeClr>
                  </a:outerShdw>
                </a:effectLst>
                <a:latin typeface="Helvetica" panose="020B0604020202020204" pitchFamily="34" charset="0"/>
              </a:rPr>
              <a:t>1.beta测试是指在一个或多个用户的场所进行的测试</a:t>
            </a:r>
            <a:endParaRPr lang="en-US" sz="1400" dirty="0">
              <a:solidFill>
                <a:schemeClr val="bg1"/>
              </a:solidFill>
              <a:effectLst>
                <a:outerShdw blurRad="38100" dist="19050" dir="2700000" algn="tl" rotWithShape="0">
                  <a:schemeClr val="dk1">
                    <a:alpha val="40000"/>
                  </a:schemeClr>
                </a:outerShdw>
              </a:effectLst>
              <a:latin typeface="Helvetica" panose="020B0604020202020204" pitchFamily="34" charset="0"/>
            </a:endParaRPr>
          </a:p>
          <a:p>
            <a:pPr algn="l">
              <a:defRPr/>
            </a:pPr>
            <a:r>
              <a:rPr lang="en-US" sz="1400" dirty="0">
                <a:solidFill>
                  <a:schemeClr val="bg1"/>
                </a:solidFill>
                <a:effectLst>
                  <a:outerShdw blurRad="38100" dist="19050" dir="2700000" algn="tl" rotWithShape="0">
                    <a:schemeClr val="dk1">
                      <a:alpha val="40000"/>
                    </a:schemeClr>
                  </a:outerShdw>
                </a:effectLst>
                <a:latin typeface="Helvetica" panose="020B0604020202020204" pitchFamily="34" charset="0"/>
              </a:rPr>
              <a:t>2.beta测试的环境是不受开发方控制的,谁也不知道用户如何折磨软件,用户数量相对比较多,时间不集中。</a:t>
            </a:r>
            <a:endParaRPr lang="en-US" sz="1400" dirty="0">
              <a:solidFill>
                <a:schemeClr val="bg1"/>
              </a:solidFill>
              <a:effectLst>
                <a:outerShdw blurRad="38100" dist="19050" dir="2700000" algn="tl" rotWithShape="0">
                  <a:schemeClr val="dk1">
                    <a:alpha val="40000"/>
                  </a:schemeClr>
                </a:outerShdw>
              </a:effectLst>
              <a:latin typeface="Helvetica" panose="020B0604020202020204" pitchFamily="34" charset="0"/>
            </a:endParaRPr>
          </a:p>
          <a:p>
            <a:pPr algn="l">
              <a:defRPr/>
            </a:pPr>
            <a:r>
              <a:rPr lang="en-US" sz="1400" dirty="0">
                <a:solidFill>
                  <a:schemeClr val="bg1"/>
                </a:solidFill>
                <a:effectLst>
                  <a:outerShdw blurRad="38100" dist="19050" dir="2700000" algn="tl" rotWithShape="0">
                    <a:schemeClr val="dk1">
                      <a:alpha val="40000"/>
                    </a:schemeClr>
                  </a:outerShdw>
                </a:effectLst>
                <a:latin typeface="Helvetica" panose="020B0604020202020204" pitchFamily="34" charset="0"/>
              </a:rPr>
              <a:t>3.</a:t>
            </a:r>
            <a:r>
              <a:rPr lang="zh-CN" altLang="en-US" sz="1400" dirty="0">
                <a:solidFill>
                  <a:schemeClr val="bg1"/>
                </a:solidFill>
                <a:effectLst>
                  <a:outerShdw blurRad="38100" dist="19050" dir="2700000" algn="tl" rotWithShape="0">
                    <a:schemeClr val="dk1">
                      <a:alpha val="40000"/>
                    </a:schemeClr>
                  </a:outerShdw>
                </a:effectLst>
                <a:latin typeface="Helvetica" panose="020B0604020202020204" pitchFamily="34" charset="0"/>
              </a:rPr>
              <a:t>通用的软件产品需要较大规模的beta测试,测试周期比较长。如果产品通过了beta测试,那么就可以正式发行了。</a:t>
            </a:r>
            <a:endParaRPr lang="zh-CN" altLang="en-US" sz="1400" dirty="0">
              <a:solidFill>
                <a:schemeClr val="bg1"/>
              </a:solidFill>
              <a:effectLst>
                <a:outerShdw blurRad="38100" dist="19050" dir="2700000" algn="tl" rotWithShape="0">
                  <a:schemeClr val="dk1">
                    <a:alpha val="40000"/>
                  </a:schemeClr>
                </a:outerShdw>
              </a:effectLst>
              <a:latin typeface="Helvetica" panose="020B0604020202020204" pitchFamily="34" charset="0"/>
            </a:endParaRPr>
          </a:p>
        </p:txBody>
      </p:sp>
    </p:spTree>
  </p:cSld>
  <p:clrMapOvr>
    <a:masterClrMapping/>
  </p:clrMapOvr>
  <p:transition spd="med" advClick="0" advTm="4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Effect transition="in" filter="fade">
                                      <p:cBhvr>
                                        <p:cTn id="9" dur="1000"/>
                                        <p:tgtEl>
                                          <p:spTgt spid="3"/>
                                        </p:tgtEl>
                                      </p:cBhvr>
                                    </p:animEffect>
                                  </p:childTnLst>
                                </p:cTn>
                              </p:par>
                              <p:par>
                                <p:cTn id="10" presetID="53" presetClass="entr" presetSubtype="16" fill="hold" grpId="0" nodeType="withEffect">
                                  <p:stCondLst>
                                    <p:cond delay="200"/>
                                  </p:stCondLst>
                                  <p:childTnLst>
                                    <p:set>
                                      <p:cBhvr>
                                        <p:cTn id="11" dur="1" fill="hold">
                                          <p:stCondLst>
                                            <p:cond delay="0"/>
                                          </p:stCondLst>
                                        </p:cTn>
                                        <p:tgtEl>
                                          <p:spTgt spid="33"/>
                                        </p:tgtEl>
                                        <p:attrNameLst>
                                          <p:attrName>style.visibility</p:attrName>
                                        </p:attrNameLst>
                                      </p:cBhvr>
                                      <p:to>
                                        <p:strVal val="visible"/>
                                      </p:to>
                                    </p:set>
                                    <p:anim calcmode="lin" valueType="num">
                                      <p:cBhvr>
                                        <p:cTn id="12" dur="1000" fill="hold"/>
                                        <p:tgtEl>
                                          <p:spTgt spid="33"/>
                                        </p:tgtEl>
                                        <p:attrNameLst>
                                          <p:attrName>ppt_w</p:attrName>
                                        </p:attrNameLst>
                                      </p:cBhvr>
                                      <p:tavLst>
                                        <p:tav tm="0">
                                          <p:val>
                                            <p:fltVal val="0"/>
                                          </p:val>
                                        </p:tav>
                                        <p:tav tm="100000">
                                          <p:val>
                                            <p:strVal val="#ppt_w"/>
                                          </p:val>
                                        </p:tav>
                                      </p:tavLst>
                                    </p:anim>
                                    <p:anim calcmode="lin" valueType="num">
                                      <p:cBhvr>
                                        <p:cTn id="13" dur="1000" fill="hold"/>
                                        <p:tgtEl>
                                          <p:spTgt spid="33"/>
                                        </p:tgtEl>
                                        <p:attrNameLst>
                                          <p:attrName>ppt_h</p:attrName>
                                        </p:attrNameLst>
                                      </p:cBhvr>
                                      <p:tavLst>
                                        <p:tav tm="0">
                                          <p:val>
                                            <p:fltVal val="0"/>
                                          </p:val>
                                        </p:tav>
                                        <p:tav tm="100000">
                                          <p:val>
                                            <p:strVal val="#ppt_h"/>
                                          </p:val>
                                        </p:tav>
                                      </p:tavLst>
                                    </p:anim>
                                    <p:animEffect transition="in" filter="fade">
                                      <p:cBhvr>
                                        <p:cTn id="14" dur="1000"/>
                                        <p:tgtEl>
                                          <p:spTgt spid="33"/>
                                        </p:tgtEl>
                                      </p:cBhvr>
                                    </p:animEffect>
                                  </p:childTnLst>
                                </p:cTn>
                              </p:par>
                              <p:par>
                                <p:cTn id="15" presetID="53" presetClass="entr" presetSubtype="16" fill="hold" grpId="0" nodeType="withEffect">
                                  <p:stCondLst>
                                    <p:cond delay="300"/>
                                  </p:stCondLst>
                                  <p:childTnLst>
                                    <p:set>
                                      <p:cBhvr>
                                        <p:cTn id="16" dur="1" fill="hold">
                                          <p:stCondLst>
                                            <p:cond delay="0"/>
                                          </p:stCondLst>
                                        </p:cTn>
                                        <p:tgtEl>
                                          <p:spTgt spid="32"/>
                                        </p:tgtEl>
                                        <p:attrNameLst>
                                          <p:attrName>style.visibility</p:attrName>
                                        </p:attrNameLst>
                                      </p:cBhvr>
                                      <p:to>
                                        <p:strVal val="visible"/>
                                      </p:to>
                                    </p:set>
                                    <p:anim calcmode="lin" valueType="num">
                                      <p:cBhvr>
                                        <p:cTn id="17" dur="1000" fill="hold"/>
                                        <p:tgtEl>
                                          <p:spTgt spid="32"/>
                                        </p:tgtEl>
                                        <p:attrNameLst>
                                          <p:attrName>ppt_w</p:attrName>
                                        </p:attrNameLst>
                                      </p:cBhvr>
                                      <p:tavLst>
                                        <p:tav tm="0">
                                          <p:val>
                                            <p:fltVal val="0"/>
                                          </p:val>
                                        </p:tav>
                                        <p:tav tm="100000">
                                          <p:val>
                                            <p:strVal val="#ppt_w"/>
                                          </p:val>
                                        </p:tav>
                                      </p:tavLst>
                                    </p:anim>
                                    <p:anim calcmode="lin" valueType="num">
                                      <p:cBhvr>
                                        <p:cTn id="18" dur="1000" fill="hold"/>
                                        <p:tgtEl>
                                          <p:spTgt spid="32"/>
                                        </p:tgtEl>
                                        <p:attrNameLst>
                                          <p:attrName>ppt_h</p:attrName>
                                        </p:attrNameLst>
                                      </p:cBhvr>
                                      <p:tavLst>
                                        <p:tav tm="0">
                                          <p:val>
                                            <p:fltVal val="0"/>
                                          </p:val>
                                        </p:tav>
                                        <p:tav tm="100000">
                                          <p:val>
                                            <p:strVal val="#ppt_h"/>
                                          </p:val>
                                        </p:tav>
                                      </p:tavLst>
                                    </p:anim>
                                    <p:animEffect transition="in" filter="fade">
                                      <p:cBhvr>
                                        <p:cTn id="19" dur="1000"/>
                                        <p:tgtEl>
                                          <p:spTgt spid="32"/>
                                        </p:tgtEl>
                                      </p:cBhvr>
                                    </p:animEffect>
                                  </p:childTnLst>
                                </p:cTn>
                              </p:par>
                              <p:par>
                                <p:cTn id="20" presetID="53" presetClass="entr" presetSubtype="16" fill="hold" grpId="0" nodeType="withEffect">
                                  <p:stCondLst>
                                    <p:cond delay="500"/>
                                  </p:stCondLst>
                                  <p:childTnLst>
                                    <p:set>
                                      <p:cBhvr>
                                        <p:cTn id="21" dur="1" fill="hold">
                                          <p:stCondLst>
                                            <p:cond delay="0"/>
                                          </p:stCondLst>
                                        </p:cTn>
                                        <p:tgtEl>
                                          <p:spTgt spid="34"/>
                                        </p:tgtEl>
                                        <p:attrNameLst>
                                          <p:attrName>style.visibility</p:attrName>
                                        </p:attrNameLst>
                                      </p:cBhvr>
                                      <p:to>
                                        <p:strVal val="visible"/>
                                      </p:to>
                                    </p:set>
                                    <p:anim calcmode="lin" valueType="num">
                                      <p:cBhvr>
                                        <p:cTn id="22" dur="1000" fill="hold"/>
                                        <p:tgtEl>
                                          <p:spTgt spid="34"/>
                                        </p:tgtEl>
                                        <p:attrNameLst>
                                          <p:attrName>ppt_w</p:attrName>
                                        </p:attrNameLst>
                                      </p:cBhvr>
                                      <p:tavLst>
                                        <p:tav tm="0">
                                          <p:val>
                                            <p:fltVal val="0"/>
                                          </p:val>
                                        </p:tav>
                                        <p:tav tm="100000">
                                          <p:val>
                                            <p:strVal val="#ppt_w"/>
                                          </p:val>
                                        </p:tav>
                                      </p:tavLst>
                                    </p:anim>
                                    <p:anim calcmode="lin" valueType="num">
                                      <p:cBhvr>
                                        <p:cTn id="23" dur="1000" fill="hold"/>
                                        <p:tgtEl>
                                          <p:spTgt spid="34"/>
                                        </p:tgtEl>
                                        <p:attrNameLst>
                                          <p:attrName>ppt_h</p:attrName>
                                        </p:attrNameLst>
                                      </p:cBhvr>
                                      <p:tavLst>
                                        <p:tav tm="0">
                                          <p:val>
                                            <p:fltVal val="0"/>
                                          </p:val>
                                        </p:tav>
                                        <p:tav tm="100000">
                                          <p:val>
                                            <p:strVal val="#ppt_h"/>
                                          </p:val>
                                        </p:tav>
                                      </p:tavLst>
                                    </p:anim>
                                    <p:animEffect transition="in" filter="fade">
                                      <p:cBhvr>
                                        <p:cTn id="24" dur="1000"/>
                                        <p:tgtEl>
                                          <p:spTgt spid="34"/>
                                        </p:tgtEl>
                                      </p:cBhvr>
                                    </p:animEffect>
                                  </p:childTnLst>
                                </p:cTn>
                              </p:par>
                              <p:par>
                                <p:cTn id="25" presetID="2" presetClass="entr" presetSubtype="8" fill="hold" nodeType="withEffect">
                                  <p:stCondLst>
                                    <p:cond delay="800"/>
                                  </p:stCondLst>
                                  <p:childTnLst>
                                    <p:set>
                                      <p:cBhvr>
                                        <p:cTn id="26" dur="1" fill="hold">
                                          <p:stCondLst>
                                            <p:cond delay="0"/>
                                          </p:stCondLst>
                                        </p:cTn>
                                        <p:tgtEl>
                                          <p:spTgt spid="22"/>
                                        </p:tgtEl>
                                        <p:attrNameLst>
                                          <p:attrName>style.visibility</p:attrName>
                                        </p:attrNameLst>
                                      </p:cBhvr>
                                      <p:to>
                                        <p:strVal val="visible"/>
                                      </p:to>
                                    </p:set>
                                    <p:anim calcmode="lin" valueType="num">
                                      <p:cBhvr additive="base">
                                        <p:cTn id="27" dur="750" fill="hold"/>
                                        <p:tgtEl>
                                          <p:spTgt spid="22"/>
                                        </p:tgtEl>
                                        <p:attrNameLst>
                                          <p:attrName>ppt_x</p:attrName>
                                        </p:attrNameLst>
                                      </p:cBhvr>
                                      <p:tavLst>
                                        <p:tav tm="0">
                                          <p:val>
                                            <p:strVal val="0-#ppt_w/2"/>
                                          </p:val>
                                        </p:tav>
                                        <p:tav tm="100000">
                                          <p:val>
                                            <p:strVal val="#ppt_x"/>
                                          </p:val>
                                        </p:tav>
                                      </p:tavLst>
                                    </p:anim>
                                    <p:anim calcmode="lin" valueType="num">
                                      <p:cBhvr additive="base">
                                        <p:cTn id="28" dur="750" fill="hold"/>
                                        <p:tgtEl>
                                          <p:spTgt spid="22"/>
                                        </p:tgtEl>
                                        <p:attrNameLst>
                                          <p:attrName>ppt_y</p:attrName>
                                        </p:attrNameLst>
                                      </p:cBhvr>
                                      <p:tavLst>
                                        <p:tav tm="0">
                                          <p:val>
                                            <p:strVal val="#ppt_y"/>
                                          </p:val>
                                        </p:tav>
                                        <p:tav tm="100000">
                                          <p:val>
                                            <p:strVal val="#ppt_y"/>
                                          </p:val>
                                        </p:tav>
                                      </p:tavLst>
                                    </p:anim>
                                  </p:childTnLst>
                                </p:cTn>
                              </p:par>
                              <p:par>
                                <p:cTn id="29" presetID="22" presetClass="entr" presetSubtype="4" fill="hold" nodeType="withEffect">
                                  <p:stCondLst>
                                    <p:cond delay="1400"/>
                                  </p:stCondLst>
                                  <p:childTnLst>
                                    <p:set>
                                      <p:cBhvr>
                                        <p:cTn id="30" dur="1" fill="hold">
                                          <p:stCondLst>
                                            <p:cond delay="0"/>
                                          </p:stCondLst>
                                        </p:cTn>
                                        <p:tgtEl>
                                          <p:spTgt spid="13"/>
                                        </p:tgtEl>
                                        <p:attrNameLst>
                                          <p:attrName>style.visibility</p:attrName>
                                        </p:attrNameLst>
                                      </p:cBhvr>
                                      <p:to>
                                        <p:strVal val="visible"/>
                                      </p:to>
                                    </p:set>
                                    <p:animEffect transition="in" filter="wipe(down)">
                                      <p:cBhvr>
                                        <p:cTn id="31" dur="1000"/>
                                        <p:tgtEl>
                                          <p:spTgt spid="13"/>
                                        </p:tgtEl>
                                      </p:cBhvr>
                                    </p:animEffect>
                                  </p:childTnLst>
                                </p:cTn>
                              </p:par>
                              <p:par>
                                <p:cTn id="32" presetID="22" presetClass="entr" presetSubtype="1" fill="hold" nodeType="withEffect">
                                  <p:stCondLst>
                                    <p:cond delay="1400"/>
                                  </p:stCondLst>
                                  <p:childTnLst>
                                    <p:set>
                                      <p:cBhvr>
                                        <p:cTn id="33" dur="1" fill="hold">
                                          <p:stCondLst>
                                            <p:cond delay="0"/>
                                          </p:stCondLst>
                                        </p:cTn>
                                        <p:tgtEl>
                                          <p:spTgt spid="49"/>
                                        </p:tgtEl>
                                        <p:attrNameLst>
                                          <p:attrName>style.visibility</p:attrName>
                                        </p:attrNameLst>
                                      </p:cBhvr>
                                      <p:to>
                                        <p:strVal val="visible"/>
                                      </p:to>
                                    </p:set>
                                    <p:animEffect transition="in" filter="wipe(up)">
                                      <p:cBhvr>
                                        <p:cTn id="34" dur="10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2" grpId="0" animBg="1"/>
      <p:bldP spid="33" grpId="0" animBg="1"/>
      <p:bldP spid="3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grpSp>
        <p:nvGrpSpPr>
          <p:cNvPr id="20" name="组合 7"/>
          <p:cNvGrpSpPr/>
          <p:nvPr/>
        </p:nvGrpSpPr>
        <p:grpSpPr bwMode="auto">
          <a:xfrm>
            <a:off x="6105525" y="1608455"/>
            <a:ext cx="1588135" cy="726758"/>
            <a:chOff x="2989856" y="559711"/>
            <a:chExt cx="1587337" cy="726862"/>
          </a:xfrm>
        </p:grpSpPr>
        <p:sp>
          <p:nvSpPr>
            <p:cNvPr id="24601" name="文本框 13"/>
            <p:cNvSpPr txBox="1">
              <a:spLocks noChangeArrowheads="1"/>
            </p:cNvSpPr>
            <p:nvPr/>
          </p:nvSpPr>
          <p:spPr bwMode="auto">
            <a:xfrm>
              <a:off x="2996203" y="559711"/>
              <a:ext cx="1580990" cy="5836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l" eaLnBrk="1" hangingPunct="1"/>
              <a:r>
                <a:rPr lang="en-US" altLang="zh-CN" sz="3200">
                  <a:solidFill>
                    <a:schemeClr val="bg1"/>
                  </a:solidFill>
                  <a:latin typeface="Helvetica-Roman-SemiB" pitchFamily="2" charset="0"/>
                  <a:ea typeface="SimSun-ExtB" panose="02010609060101010101" pitchFamily="49" charset="-122"/>
                  <a:cs typeface="Arial" panose="020B0604020202020204" pitchFamily="34" charset="0"/>
                </a:rPr>
                <a:t>In sum</a:t>
              </a:r>
              <a:endParaRPr lang="en-US" altLang="zh-CN" sz="3200">
                <a:solidFill>
                  <a:schemeClr val="bg1"/>
                </a:solidFill>
                <a:latin typeface="Helvetica-Roman-SemiB" pitchFamily="2" charset="0"/>
                <a:ea typeface="SimSun-ExtB" panose="02010609060101010101" pitchFamily="49" charset="-122"/>
                <a:cs typeface="Arial" panose="020B0604020202020204" pitchFamily="34" charset="0"/>
              </a:endParaRPr>
            </a:p>
          </p:txBody>
        </p:sp>
        <p:sp>
          <p:nvSpPr>
            <p:cNvPr id="24" name="任意多边形 23"/>
            <p:cNvSpPr/>
            <p:nvPr/>
          </p:nvSpPr>
          <p:spPr>
            <a:xfrm>
              <a:off x="2989856" y="1286573"/>
              <a:ext cx="287194" cy="0"/>
            </a:xfrm>
            <a:custGeom>
              <a:avLst/>
              <a:gdLst>
                <a:gd name="connsiteX0" fmla="*/ 0 w 504825"/>
                <a:gd name="connsiteY0" fmla="*/ 0 h 0"/>
                <a:gd name="connsiteX1" fmla="*/ 504825 w 504825"/>
                <a:gd name="connsiteY1" fmla="*/ 0 h 0"/>
              </a:gdLst>
              <a:ahLst/>
              <a:cxnLst>
                <a:cxn ang="0">
                  <a:pos x="connsiteX0" y="connsiteY0"/>
                </a:cxn>
                <a:cxn ang="0">
                  <a:pos x="connsiteX1" y="connsiteY1"/>
                </a:cxn>
              </a:cxnLst>
              <a:rect l="l" t="t" r="r" b="b"/>
              <a:pathLst>
                <a:path w="504825">
                  <a:moveTo>
                    <a:pt x="0" y="0"/>
                  </a:moveTo>
                  <a:lnTo>
                    <a:pt x="504825" y="0"/>
                  </a:lnTo>
                </a:path>
              </a:pathLst>
            </a:custGeom>
            <a:no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1"/>
                </a:solidFill>
              </a:endParaRPr>
            </a:p>
          </p:txBody>
        </p:sp>
      </p:grpSp>
      <p:sp>
        <p:nvSpPr>
          <p:cNvPr id="2" name="矩形 1"/>
          <p:cNvSpPr/>
          <p:nvPr/>
        </p:nvSpPr>
        <p:spPr>
          <a:xfrm>
            <a:off x="5686425" y="0"/>
            <a:ext cx="3457575" cy="1077913"/>
          </a:xfrm>
          <a:prstGeom prst="rect">
            <a:avLst/>
          </a:prstGeom>
          <a:blipFill>
            <a:blip r:embed="rId1" cstate="email"/>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9" name="矩形 38"/>
          <p:cNvSpPr/>
          <p:nvPr/>
        </p:nvSpPr>
        <p:spPr>
          <a:xfrm>
            <a:off x="5686425" y="4057650"/>
            <a:ext cx="3457575" cy="1077913"/>
          </a:xfrm>
          <a:prstGeom prst="rect">
            <a:avLst/>
          </a:prstGeom>
          <a:blipFill>
            <a:blip r:embed="rId2" cstate="email"/>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1" name="任意多边形 40"/>
          <p:cNvSpPr/>
          <p:nvPr/>
        </p:nvSpPr>
        <p:spPr>
          <a:xfrm>
            <a:off x="5686425" y="1166813"/>
            <a:ext cx="3457575" cy="2795587"/>
          </a:xfrm>
          <a:custGeom>
            <a:avLst/>
            <a:gdLst>
              <a:gd name="connsiteX0" fmla="*/ 0 w 3457575"/>
              <a:gd name="connsiteY0" fmla="*/ 0 h 2796096"/>
              <a:gd name="connsiteX1" fmla="*/ 3457575 w 3457575"/>
              <a:gd name="connsiteY1" fmla="*/ 0 h 2796096"/>
              <a:gd name="connsiteX2" fmla="*/ 3457575 w 3457575"/>
              <a:gd name="connsiteY2" fmla="*/ 2796096 h 2796096"/>
              <a:gd name="connsiteX3" fmla="*/ 0 w 3457575"/>
              <a:gd name="connsiteY3" fmla="*/ 2796096 h 2796096"/>
              <a:gd name="connsiteX4" fmla="*/ 0 w 3457575"/>
              <a:gd name="connsiteY4" fmla="*/ 0 h 2796096"/>
              <a:gd name="connsiteX5" fmla="*/ 85726 w 3457575"/>
              <a:gd name="connsiteY5" fmla="*/ 86496 h 2796096"/>
              <a:gd name="connsiteX6" fmla="*/ 85726 w 3457575"/>
              <a:gd name="connsiteY6" fmla="*/ 2698618 h 2796096"/>
              <a:gd name="connsiteX7" fmla="*/ 3371852 w 3457575"/>
              <a:gd name="connsiteY7" fmla="*/ 2698618 h 2796096"/>
              <a:gd name="connsiteX8" fmla="*/ 3371852 w 3457575"/>
              <a:gd name="connsiteY8" fmla="*/ 86496 h 2796096"/>
              <a:gd name="connsiteX9" fmla="*/ 85726 w 3457575"/>
              <a:gd name="connsiteY9" fmla="*/ 86496 h 2796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57575" h="2796096">
                <a:moveTo>
                  <a:pt x="0" y="0"/>
                </a:moveTo>
                <a:lnTo>
                  <a:pt x="3457575" y="0"/>
                </a:lnTo>
                <a:lnTo>
                  <a:pt x="3457575" y="2796096"/>
                </a:lnTo>
                <a:lnTo>
                  <a:pt x="0" y="2796096"/>
                </a:lnTo>
                <a:lnTo>
                  <a:pt x="0" y="0"/>
                </a:lnTo>
                <a:close/>
                <a:moveTo>
                  <a:pt x="85726" y="86496"/>
                </a:moveTo>
                <a:lnTo>
                  <a:pt x="85726" y="2698618"/>
                </a:lnTo>
                <a:lnTo>
                  <a:pt x="3371852" y="2698618"/>
                </a:lnTo>
                <a:lnTo>
                  <a:pt x="3371852" y="86496"/>
                </a:lnTo>
                <a:lnTo>
                  <a:pt x="85726" y="86496"/>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4599" name="文本框 66"/>
          <p:cNvSpPr txBox="1">
            <a:spLocks noChangeArrowheads="1"/>
          </p:cNvSpPr>
          <p:nvPr/>
        </p:nvSpPr>
        <p:spPr bwMode="auto">
          <a:xfrm>
            <a:off x="398780" y="840105"/>
            <a:ext cx="5139690" cy="378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2400" b="1">
                <a:solidFill>
                  <a:schemeClr val="bg1"/>
                </a:solidFill>
                <a:latin typeface="Helvetica" panose="020B0604020202020204" pitchFamily="34" charset="0"/>
                <a:ea typeface="SimSun-ExtB" panose="02010609060101010101" pitchFamily="49" charset="-122"/>
                <a:cs typeface="Arial" panose="020B0604020202020204" pitchFamily="34" charset="0"/>
              </a:rPr>
              <a:t>Alpha测试 在系统开发接近完成时对应用系统的测试；测试后仍然会有少量的设计变更。这种测试一般由最终用户或其它人员完成，不能由程序或测试员完成。 </a:t>
            </a:r>
            <a:endParaRPr lang="en-US" altLang="zh-CN" sz="2400" b="1">
              <a:solidFill>
                <a:schemeClr val="bg1"/>
              </a:solidFill>
              <a:latin typeface="Helvetica" panose="020B0604020202020204" pitchFamily="34" charset="0"/>
              <a:ea typeface="SimSun-ExtB" panose="02010609060101010101" pitchFamily="49" charset="-122"/>
              <a:cs typeface="Arial" panose="020B0604020202020204" pitchFamily="34" charset="0"/>
            </a:endParaRPr>
          </a:p>
          <a:p>
            <a:pPr eaLnBrk="1" hangingPunct="1"/>
            <a:r>
              <a:rPr lang="en-US" altLang="zh-CN" sz="2400" b="1">
                <a:solidFill>
                  <a:schemeClr val="bg1"/>
                </a:solidFill>
                <a:latin typeface="Helvetica" panose="020B0604020202020204" pitchFamily="34" charset="0"/>
                <a:ea typeface="SimSun-ExtB" panose="02010609060101010101" pitchFamily="49" charset="-122"/>
                <a:cs typeface="Arial" panose="020B0604020202020204" pitchFamily="34" charset="0"/>
              </a:rPr>
              <a:t>Beta测试 当开发和测试根本完成时所做的测试，最终的错误和问题需要在最终发行前找到。这种测试一般由最终用户或其它人员完成，不能由程序员或测试员完成。</a:t>
            </a:r>
            <a:endParaRPr lang="en-US" altLang="zh-CN" sz="2400" b="1">
              <a:solidFill>
                <a:schemeClr val="bg1"/>
              </a:solidFill>
              <a:latin typeface="Helvetica" panose="020B0604020202020204" pitchFamily="34" charset="0"/>
              <a:ea typeface="SimSun-ExtB" panose="02010609060101010101" pitchFamily="49" charset="-122"/>
              <a:cs typeface="Arial" panose="020B0604020202020204" pitchFamily="34" charset="0"/>
            </a:endParaRPr>
          </a:p>
        </p:txBody>
      </p:sp>
      <p:sp>
        <p:nvSpPr>
          <p:cNvPr id="7" name="十字形 6"/>
          <p:cNvSpPr/>
          <p:nvPr/>
        </p:nvSpPr>
        <p:spPr>
          <a:xfrm>
            <a:off x="6111875" y="3421063"/>
            <a:ext cx="276225" cy="276225"/>
          </a:xfrm>
          <a:prstGeom prst="plus">
            <a:avLst>
              <a:gd name="adj" fmla="val 4138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Tree>
  </p:cSld>
  <p:clrMapOvr>
    <a:masterClrMapping/>
  </p:clrMapOvr>
  <p:transition spd="med" advClick="0" advTm="4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750" fill="hold"/>
                                        <p:tgtEl>
                                          <p:spTgt spid="2"/>
                                        </p:tgtEl>
                                        <p:attrNameLst>
                                          <p:attrName>ppt_x</p:attrName>
                                        </p:attrNameLst>
                                      </p:cBhvr>
                                      <p:tavLst>
                                        <p:tav tm="0">
                                          <p:val>
                                            <p:strVal val="#ppt_x"/>
                                          </p:val>
                                        </p:tav>
                                        <p:tav tm="100000">
                                          <p:val>
                                            <p:strVal val="#ppt_x"/>
                                          </p:val>
                                        </p:tav>
                                      </p:tavLst>
                                    </p:anim>
                                    <p:anim calcmode="lin" valueType="num">
                                      <p:cBhvr additive="base">
                                        <p:cTn id="8" dur="750" fill="hold"/>
                                        <p:tgtEl>
                                          <p:spTgt spid="2"/>
                                        </p:tgtEl>
                                        <p:attrNameLst>
                                          <p:attrName>ppt_y</p:attrName>
                                        </p:attrNameLst>
                                      </p:cBhvr>
                                      <p:tavLst>
                                        <p:tav tm="0">
                                          <p:val>
                                            <p:strVal val="0-#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9"/>
                                        </p:tgtEl>
                                        <p:attrNameLst>
                                          <p:attrName>style.visibility</p:attrName>
                                        </p:attrNameLst>
                                      </p:cBhvr>
                                      <p:to>
                                        <p:strVal val="visible"/>
                                      </p:to>
                                    </p:set>
                                    <p:anim calcmode="lin" valueType="num">
                                      <p:cBhvr additive="base">
                                        <p:cTn id="11" dur="750" fill="hold"/>
                                        <p:tgtEl>
                                          <p:spTgt spid="39"/>
                                        </p:tgtEl>
                                        <p:attrNameLst>
                                          <p:attrName>ppt_x</p:attrName>
                                        </p:attrNameLst>
                                      </p:cBhvr>
                                      <p:tavLst>
                                        <p:tav tm="0">
                                          <p:val>
                                            <p:strVal val="#ppt_x"/>
                                          </p:val>
                                        </p:tav>
                                        <p:tav tm="100000">
                                          <p:val>
                                            <p:strVal val="#ppt_x"/>
                                          </p:val>
                                        </p:tav>
                                      </p:tavLst>
                                    </p:anim>
                                    <p:anim calcmode="lin" valueType="num">
                                      <p:cBhvr additive="base">
                                        <p:cTn id="12" dur="750" fill="hold"/>
                                        <p:tgtEl>
                                          <p:spTgt spid="39"/>
                                        </p:tgtEl>
                                        <p:attrNameLst>
                                          <p:attrName>ppt_y</p:attrName>
                                        </p:attrNameLst>
                                      </p:cBhvr>
                                      <p:tavLst>
                                        <p:tav tm="0">
                                          <p:val>
                                            <p:strVal val="1+#ppt_h/2"/>
                                          </p:val>
                                        </p:tav>
                                        <p:tav tm="100000">
                                          <p:val>
                                            <p:strVal val="#ppt_y"/>
                                          </p:val>
                                        </p:tav>
                                      </p:tavLst>
                                    </p:anim>
                                  </p:childTnLst>
                                </p:cTn>
                              </p:par>
                              <p:par>
                                <p:cTn id="13" presetID="53" presetClass="entr" presetSubtype="16" fill="hold" nodeType="withEffect">
                                  <p:stCondLst>
                                    <p:cond delay="0"/>
                                  </p:stCondLst>
                                  <p:childTnLst>
                                    <p:set>
                                      <p:cBhvr>
                                        <p:cTn id="14" dur="1" fill="hold">
                                          <p:stCondLst>
                                            <p:cond delay="0"/>
                                          </p:stCondLst>
                                        </p:cTn>
                                        <p:tgtEl>
                                          <p:spTgt spid="41"/>
                                        </p:tgtEl>
                                        <p:attrNameLst>
                                          <p:attrName>style.visibility</p:attrName>
                                        </p:attrNameLst>
                                      </p:cBhvr>
                                      <p:to>
                                        <p:strVal val="visible"/>
                                      </p:to>
                                    </p:set>
                                    <p:anim calcmode="lin" valueType="num">
                                      <p:cBhvr>
                                        <p:cTn id="15" dur="750" fill="hold"/>
                                        <p:tgtEl>
                                          <p:spTgt spid="41"/>
                                        </p:tgtEl>
                                        <p:attrNameLst>
                                          <p:attrName>ppt_w</p:attrName>
                                        </p:attrNameLst>
                                      </p:cBhvr>
                                      <p:tavLst>
                                        <p:tav tm="0">
                                          <p:val>
                                            <p:fltVal val="0"/>
                                          </p:val>
                                        </p:tav>
                                        <p:tav tm="100000">
                                          <p:val>
                                            <p:strVal val="#ppt_w"/>
                                          </p:val>
                                        </p:tav>
                                      </p:tavLst>
                                    </p:anim>
                                    <p:anim calcmode="lin" valueType="num">
                                      <p:cBhvr>
                                        <p:cTn id="16" dur="750" fill="hold"/>
                                        <p:tgtEl>
                                          <p:spTgt spid="41"/>
                                        </p:tgtEl>
                                        <p:attrNameLst>
                                          <p:attrName>ppt_h</p:attrName>
                                        </p:attrNameLst>
                                      </p:cBhvr>
                                      <p:tavLst>
                                        <p:tav tm="0">
                                          <p:val>
                                            <p:fltVal val="0"/>
                                          </p:val>
                                        </p:tav>
                                        <p:tav tm="100000">
                                          <p:val>
                                            <p:strVal val="#ppt_h"/>
                                          </p:val>
                                        </p:tav>
                                      </p:tavLst>
                                    </p:anim>
                                    <p:animEffect transition="in" filter="fade">
                                      <p:cBhvr>
                                        <p:cTn id="17" dur="750"/>
                                        <p:tgtEl>
                                          <p:spTgt spid="41"/>
                                        </p:tgtEl>
                                      </p:cBhvr>
                                    </p:animEffect>
                                  </p:childTnLst>
                                </p:cTn>
                              </p:par>
                              <p:par>
                                <p:cTn id="18" presetID="53" presetClass="entr" presetSubtype="16" fill="hold" nodeType="withEffect">
                                  <p:stCondLst>
                                    <p:cond delay="400"/>
                                  </p:stCondLst>
                                  <p:childTnLst>
                                    <p:set>
                                      <p:cBhvr>
                                        <p:cTn id="19" dur="1" fill="hold">
                                          <p:stCondLst>
                                            <p:cond delay="0"/>
                                          </p:stCondLst>
                                        </p:cTn>
                                        <p:tgtEl>
                                          <p:spTgt spid="20"/>
                                        </p:tgtEl>
                                        <p:attrNameLst>
                                          <p:attrName>style.visibility</p:attrName>
                                        </p:attrNameLst>
                                      </p:cBhvr>
                                      <p:to>
                                        <p:strVal val="visible"/>
                                      </p:to>
                                    </p:set>
                                    <p:anim calcmode="lin" valueType="num">
                                      <p:cBhvr>
                                        <p:cTn id="20" dur="750" fill="hold"/>
                                        <p:tgtEl>
                                          <p:spTgt spid="20"/>
                                        </p:tgtEl>
                                        <p:attrNameLst>
                                          <p:attrName>ppt_w</p:attrName>
                                        </p:attrNameLst>
                                      </p:cBhvr>
                                      <p:tavLst>
                                        <p:tav tm="0">
                                          <p:val>
                                            <p:fltVal val="0"/>
                                          </p:val>
                                        </p:tav>
                                        <p:tav tm="100000">
                                          <p:val>
                                            <p:strVal val="#ppt_w"/>
                                          </p:val>
                                        </p:tav>
                                      </p:tavLst>
                                    </p:anim>
                                    <p:anim calcmode="lin" valueType="num">
                                      <p:cBhvr>
                                        <p:cTn id="21" dur="750" fill="hold"/>
                                        <p:tgtEl>
                                          <p:spTgt spid="20"/>
                                        </p:tgtEl>
                                        <p:attrNameLst>
                                          <p:attrName>ppt_h</p:attrName>
                                        </p:attrNameLst>
                                      </p:cBhvr>
                                      <p:tavLst>
                                        <p:tav tm="0">
                                          <p:val>
                                            <p:fltVal val="0"/>
                                          </p:val>
                                        </p:tav>
                                        <p:tav tm="100000">
                                          <p:val>
                                            <p:strVal val="#ppt_h"/>
                                          </p:val>
                                        </p:tav>
                                      </p:tavLst>
                                    </p:anim>
                                    <p:animEffect transition="in" filter="fade">
                                      <p:cBhvr>
                                        <p:cTn id="22" dur="750"/>
                                        <p:tgtEl>
                                          <p:spTgt spid="20"/>
                                        </p:tgtEl>
                                      </p:cBhvr>
                                    </p:animEffect>
                                  </p:childTnLst>
                                </p:cTn>
                              </p:par>
                              <p:par>
                                <p:cTn id="23" presetID="53" presetClass="entr" presetSubtype="16" fill="hold" grpId="0" nodeType="withEffect">
                                  <p:stCondLst>
                                    <p:cond delay="600"/>
                                  </p:stCondLst>
                                  <p:childTnLst>
                                    <p:set>
                                      <p:cBhvr>
                                        <p:cTn id="24" dur="1" fill="hold">
                                          <p:stCondLst>
                                            <p:cond delay="0"/>
                                          </p:stCondLst>
                                        </p:cTn>
                                        <p:tgtEl>
                                          <p:spTgt spid="7"/>
                                        </p:tgtEl>
                                        <p:attrNameLst>
                                          <p:attrName>style.visibility</p:attrName>
                                        </p:attrNameLst>
                                      </p:cBhvr>
                                      <p:to>
                                        <p:strVal val="visible"/>
                                      </p:to>
                                    </p:set>
                                    <p:anim calcmode="lin" valueType="num">
                                      <p:cBhvr>
                                        <p:cTn id="25" dur="750" fill="hold"/>
                                        <p:tgtEl>
                                          <p:spTgt spid="7"/>
                                        </p:tgtEl>
                                        <p:attrNameLst>
                                          <p:attrName>ppt_w</p:attrName>
                                        </p:attrNameLst>
                                      </p:cBhvr>
                                      <p:tavLst>
                                        <p:tav tm="0">
                                          <p:val>
                                            <p:fltVal val="0"/>
                                          </p:val>
                                        </p:tav>
                                        <p:tav tm="100000">
                                          <p:val>
                                            <p:strVal val="#ppt_w"/>
                                          </p:val>
                                        </p:tav>
                                      </p:tavLst>
                                    </p:anim>
                                    <p:anim calcmode="lin" valueType="num">
                                      <p:cBhvr>
                                        <p:cTn id="26" dur="750" fill="hold"/>
                                        <p:tgtEl>
                                          <p:spTgt spid="7"/>
                                        </p:tgtEl>
                                        <p:attrNameLst>
                                          <p:attrName>ppt_h</p:attrName>
                                        </p:attrNameLst>
                                      </p:cBhvr>
                                      <p:tavLst>
                                        <p:tav tm="0">
                                          <p:val>
                                            <p:fltVal val="0"/>
                                          </p:val>
                                        </p:tav>
                                        <p:tav tm="100000">
                                          <p:val>
                                            <p:strVal val="#ppt_h"/>
                                          </p:val>
                                        </p:tav>
                                      </p:tavLst>
                                    </p:anim>
                                    <p:animEffect transition="in" filter="fade">
                                      <p:cBhvr>
                                        <p:cTn id="27" dur="7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39" grpId="0" bldLvl="0" animBg="1"/>
      <p:bldP spid="7" grpId="0" bldLvl="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962" name="组合 2"/>
          <p:cNvGrpSpPr/>
          <p:nvPr/>
        </p:nvGrpSpPr>
        <p:grpSpPr bwMode="auto">
          <a:xfrm>
            <a:off x="-12700" y="-12700"/>
            <a:ext cx="9169400" cy="5156200"/>
            <a:chOff x="-12700" y="-12889"/>
            <a:chExt cx="9169400" cy="5156389"/>
          </a:xfrm>
        </p:grpSpPr>
        <p:pic>
          <p:nvPicPr>
            <p:cNvPr id="40981" name="图片 1"/>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12700" y="0"/>
              <a:ext cx="91694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矩形 13"/>
            <p:cNvSpPr/>
            <p:nvPr/>
          </p:nvSpPr>
          <p:spPr>
            <a:xfrm>
              <a:off x="0" y="-12889"/>
              <a:ext cx="9156700" cy="5143689"/>
            </a:xfrm>
            <a:prstGeom prst="rect">
              <a:avLst/>
            </a:prstGeom>
            <a:solidFill>
              <a:srgbClr val="1E3C4E">
                <a:alpha val="6078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sp>
        <p:nvSpPr>
          <p:cNvPr id="11" name="椭圆 10"/>
          <p:cNvSpPr/>
          <p:nvPr/>
        </p:nvSpPr>
        <p:spPr>
          <a:xfrm>
            <a:off x="10591800" y="-1663700"/>
            <a:ext cx="1651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25" name="文本框 24"/>
          <p:cNvSpPr txBox="1">
            <a:spLocks noChangeArrowheads="1"/>
          </p:cNvSpPr>
          <p:nvPr/>
        </p:nvSpPr>
        <p:spPr bwMode="auto">
          <a:xfrm>
            <a:off x="2085975" y="944563"/>
            <a:ext cx="4843463" cy="221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13800">
                <a:solidFill>
                  <a:schemeClr val="bg1"/>
                </a:solidFill>
                <a:latin typeface="Helvetica-Roman-SemiB" pitchFamily="2" charset="0"/>
                <a:ea typeface="SimSun-ExtB" panose="02010609060101010101" pitchFamily="49" charset="-122"/>
                <a:cs typeface="Arial" panose="020B0604020202020204" pitchFamily="34" charset="0"/>
              </a:rPr>
              <a:t>Thanks</a:t>
            </a:r>
            <a:endParaRPr lang="zh-CN" altLang="en-US" sz="13800">
              <a:solidFill>
                <a:schemeClr val="bg1"/>
              </a:solidFill>
              <a:latin typeface="Helvetica-Roman-SemiB" pitchFamily="2" charset="0"/>
              <a:ea typeface="SimSun-ExtB" panose="02010609060101010101" pitchFamily="49" charset="-122"/>
              <a:cs typeface="Arial" panose="020B0604020202020204" pitchFamily="34" charset="0"/>
            </a:endParaRPr>
          </a:p>
        </p:txBody>
      </p:sp>
      <p:grpSp>
        <p:nvGrpSpPr>
          <p:cNvPr id="7" name="组合 6"/>
          <p:cNvGrpSpPr/>
          <p:nvPr/>
        </p:nvGrpSpPr>
        <p:grpSpPr bwMode="auto">
          <a:xfrm>
            <a:off x="2405063" y="2852738"/>
            <a:ext cx="4386262" cy="44450"/>
            <a:chOff x="2404630" y="2852103"/>
            <a:chExt cx="4386695" cy="45720"/>
          </a:xfrm>
        </p:grpSpPr>
        <p:sp>
          <p:nvSpPr>
            <p:cNvPr id="4" name="任意多边形 3"/>
            <p:cNvSpPr/>
            <p:nvPr/>
          </p:nvSpPr>
          <p:spPr>
            <a:xfrm>
              <a:off x="2404630" y="2880360"/>
              <a:ext cx="1991591" cy="0"/>
            </a:xfrm>
            <a:custGeom>
              <a:avLst/>
              <a:gdLst>
                <a:gd name="connsiteX0" fmla="*/ 2190750 w 2190750"/>
                <a:gd name="connsiteY0" fmla="*/ 0 h 0"/>
                <a:gd name="connsiteX1" fmla="*/ 0 w 2190750"/>
                <a:gd name="connsiteY1" fmla="*/ 0 h 0"/>
              </a:gdLst>
              <a:ahLst/>
              <a:cxnLst>
                <a:cxn ang="0">
                  <a:pos x="connsiteX0" y="connsiteY0"/>
                </a:cxn>
                <a:cxn ang="0">
                  <a:pos x="connsiteX1" y="connsiteY1"/>
                </a:cxn>
              </a:cxnLst>
              <a:rect l="l" t="t" r="r" b="b"/>
              <a:pathLst>
                <a:path w="2190750">
                  <a:moveTo>
                    <a:pt x="2190750" y="0"/>
                  </a:moveTo>
                  <a:lnTo>
                    <a:pt x="0" y="0"/>
                  </a:lnTo>
                </a:path>
              </a:pathLst>
            </a:custGeom>
            <a:noFill/>
            <a:ln w="19050">
              <a:gradFill flip="none" rotWithShape="1">
                <a:gsLst>
                  <a:gs pos="0">
                    <a:schemeClr val="accent1">
                      <a:lumMod val="5000"/>
                      <a:lumOff val="95000"/>
                      <a:alpha val="0"/>
                    </a:schemeClr>
                  </a:gs>
                  <a:gs pos="100000">
                    <a:schemeClr val="bg1"/>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8" name="任意多边形 17"/>
            <p:cNvSpPr/>
            <p:nvPr/>
          </p:nvSpPr>
          <p:spPr>
            <a:xfrm flipH="1">
              <a:off x="4600575" y="2880360"/>
              <a:ext cx="2190750" cy="0"/>
            </a:xfrm>
            <a:custGeom>
              <a:avLst/>
              <a:gdLst>
                <a:gd name="connsiteX0" fmla="*/ 2190750 w 2190750"/>
                <a:gd name="connsiteY0" fmla="*/ 0 h 0"/>
                <a:gd name="connsiteX1" fmla="*/ 0 w 2190750"/>
                <a:gd name="connsiteY1" fmla="*/ 0 h 0"/>
              </a:gdLst>
              <a:ahLst/>
              <a:cxnLst>
                <a:cxn ang="0">
                  <a:pos x="connsiteX0" y="connsiteY0"/>
                </a:cxn>
                <a:cxn ang="0">
                  <a:pos x="connsiteX1" y="connsiteY1"/>
                </a:cxn>
              </a:cxnLst>
              <a:rect l="l" t="t" r="r" b="b"/>
              <a:pathLst>
                <a:path w="2190750">
                  <a:moveTo>
                    <a:pt x="2190750" y="0"/>
                  </a:moveTo>
                  <a:lnTo>
                    <a:pt x="0" y="0"/>
                  </a:lnTo>
                </a:path>
              </a:pathLst>
            </a:custGeom>
            <a:noFill/>
            <a:ln w="19050">
              <a:gradFill flip="none" rotWithShape="1">
                <a:gsLst>
                  <a:gs pos="0">
                    <a:schemeClr val="accent1">
                      <a:lumMod val="5000"/>
                      <a:lumOff val="95000"/>
                      <a:alpha val="0"/>
                    </a:schemeClr>
                  </a:gs>
                  <a:gs pos="100000">
                    <a:schemeClr val="bg1"/>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6" name="椭圆 5"/>
            <p:cNvSpPr/>
            <p:nvPr/>
          </p:nvSpPr>
          <p:spPr>
            <a:xfrm>
              <a:off x="4479697" y="2852103"/>
              <a:ext cx="46043" cy="457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spTree>
  </p:cSld>
  <p:clrMapOvr>
    <a:masterClrMapping/>
  </p:clrMapOvr>
  <p:transition spd="med" advClick="0" advTm="4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grpId="0" nodeType="withEffect">
                                  <p:stCondLst>
                                    <p:cond delay="500"/>
                                  </p:stCondLst>
                                  <p:childTnLst>
                                    <p:set>
                                      <p:cBhvr>
                                        <p:cTn id="6" dur="1" fill="hold">
                                          <p:stCondLst>
                                            <p:cond delay="0"/>
                                          </p:stCondLst>
                                        </p:cTn>
                                        <p:tgtEl>
                                          <p:spTgt spid="25"/>
                                        </p:tgtEl>
                                        <p:attrNameLst>
                                          <p:attrName>style.visibility</p:attrName>
                                        </p:attrNameLst>
                                      </p:cBhvr>
                                      <p:to>
                                        <p:strVal val="visible"/>
                                      </p:to>
                                    </p:set>
                                    <p:anim calcmode="lin" valueType="num">
                                      <p:cBhvr>
                                        <p:cTn id="7" dur="1000" fill="hold"/>
                                        <p:tgtEl>
                                          <p:spTgt spid="25"/>
                                        </p:tgtEl>
                                        <p:attrNameLst>
                                          <p:attrName>ppt_w</p:attrName>
                                        </p:attrNameLst>
                                      </p:cBhvr>
                                      <p:tavLst>
                                        <p:tav tm="0">
                                          <p:val>
                                            <p:strVal val="#ppt_w+.3"/>
                                          </p:val>
                                        </p:tav>
                                        <p:tav tm="100000">
                                          <p:val>
                                            <p:strVal val="#ppt_w"/>
                                          </p:val>
                                        </p:tav>
                                      </p:tavLst>
                                    </p:anim>
                                    <p:anim calcmode="lin" valueType="num">
                                      <p:cBhvr>
                                        <p:cTn id="8" dur="1000" fill="hold"/>
                                        <p:tgtEl>
                                          <p:spTgt spid="25"/>
                                        </p:tgtEl>
                                        <p:attrNameLst>
                                          <p:attrName>ppt_h</p:attrName>
                                        </p:attrNameLst>
                                      </p:cBhvr>
                                      <p:tavLst>
                                        <p:tav tm="0">
                                          <p:val>
                                            <p:strVal val="#ppt_h"/>
                                          </p:val>
                                        </p:tav>
                                        <p:tav tm="100000">
                                          <p:val>
                                            <p:strVal val="#ppt_h"/>
                                          </p:val>
                                        </p:tav>
                                      </p:tavLst>
                                    </p:anim>
                                    <p:animEffect transition="in" filter="fade">
                                      <p:cBhvr>
                                        <p:cTn id="9" dur="1000"/>
                                        <p:tgtEl>
                                          <p:spTgt spid="25"/>
                                        </p:tgtEl>
                                      </p:cBhvr>
                                    </p:animEffect>
                                  </p:childTnLst>
                                </p:cTn>
                              </p:par>
                              <p:par>
                                <p:cTn id="10" presetID="16" presetClass="entr" presetSubtype="21" fill="hold" nodeType="withEffect">
                                  <p:stCondLst>
                                    <p:cond delay="1100"/>
                                  </p:stCondLst>
                                  <p:childTnLst>
                                    <p:set>
                                      <p:cBhvr>
                                        <p:cTn id="11" dur="1" fill="hold">
                                          <p:stCondLst>
                                            <p:cond delay="0"/>
                                          </p:stCondLst>
                                        </p:cTn>
                                        <p:tgtEl>
                                          <p:spTgt spid="7"/>
                                        </p:tgtEl>
                                        <p:attrNameLst>
                                          <p:attrName>style.visibility</p:attrName>
                                        </p:attrNameLst>
                                      </p:cBhvr>
                                      <p:to>
                                        <p:strVal val="visible"/>
                                      </p:to>
                                    </p:set>
                                    <p:animEffect transition="in" filter="barn(inVertical)">
                                      <p:cBhvr>
                                        <p:cTn id="12" dur="500"/>
                                        <p:tgtEl>
                                          <p:spTgt spid="7"/>
                                        </p:tgtEl>
                                      </p:cBhvr>
                                    </p:animEffect>
                                  </p:childTnLst>
                                </p:cTn>
                              </p:par>
                              <p:par>
                                <p:cTn id="13" presetID="1" presetClass="entr" presetSubtype="0" fill="hold" grpId="0" nodeType="withEffect">
                                  <p:stCondLst>
                                    <p:cond delay="690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2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290" name="组合 4"/>
          <p:cNvGrpSpPr/>
          <p:nvPr/>
        </p:nvGrpSpPr>
        <p:grpSpPr bwMode="auto">
          <a:xfrm>
            <a:off x="0" y="0"/>
            <a:ext cx="9144000" cy="5143500"/>
            <a:chOff x="0" y="0"/>
            <a:chExt cx="9144001" cy="5143500"/>
          </a:xfrm>
        </p:grpSpPr>
        <p:sp>
          <p:nvSpPr>
            <p:cNvPr id="43" name="矩形 42"/>
            <p:cNvSpPr/>
            <p:nvPr/>
          </p:nvSpPr>
          <p:spPr>
            <a:xfrm>
              <a:off x="0" y="0"/>
              <a:ext cx="9144001" cy="5143500"/>
            </a:xfrm>
            <a:prstGeom prst="rect">
              <a:avLst/>
            </a:prstGeom>
            <a:blipFill dpi="0" rotWithShape="1">
              <a:blip r:embed="rId1" cstate="email"/>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 name="矩形 3"/>
            <p:cNvSpPr/>
            <p:nvPr/>
          </p:nvSpPr>
          <p:spPr>
            <a:xfrm>
              <a:off x="0" y="0"/>
              <a:ext cx="9144001" cy="5143500"/>
            </a:xfrm>
            <a:prstGeom prst="rect">
              <a:avLst/>
            </a:prstGeom>
            <a:solidFill>
              <a:srgbClr val="1E3C4E">
                <a:alpha val="6078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sp>
        <p:nvSpPr>
          <p:cNvPr id="2" name="任意多边形 1"/>
          <p:cNvSpPr/>
          <p:nvPr/>
        </p:nvSpPr>
        <p:spPr>
          <a:xfrm>
            <a:off x="3187700" y="1397000"/>
            <a:ext cx="2578100" cy="0"/>
          </a:xfrm>
          <a:custGeom>
            <a:avLst/>
            <a:gdLst>
              <a:gd name="connsiteX0" fmla="*/ 0 w 2578100"/>
              <a:gd name="connsiteY0" fmla="*/ 0 h 0"/>
              <a:gd name="connsiteX1" fmla="*/ 2578100 w 2578100"/>
              <a:gd name="connsiteY1" fmla="*/ 0 h 0"/>
            </a:gdLst>
            <a:ahLst/>
            <a:cxnLst>
              <a:cxn ang="0">
                <a:pos x="connsiteX0" y="connsiteY0"/>
              </a:cxn>
              <a:cxn ang="0">
                <a:pos x="connsiteX1" y="connsiteY1"/>
              </a:cxn>
            </a:cxnLst>
            <a:rect l="l" t="t" r="r" b="b"/>
            <a:pathLst>
              <a:path w="2578100">
                <a:moveTo>
                  <a:pt x="0" y="0"/>
                </a:moveTo>
                <a:lnTo>
                  <a:pt x="2578100" y="0"/>
                </a:lnTo>
              </a:path>
            </a:pathLst>
          </a:cu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1"/>
              </a:solidFill>
            </a:endParaRPr>
          </a:p>
        </p:txBody>
      </p:sp>
      <p:sp>
        <p:nvSpPr>
          <p:cNvPr id="38" name="文本框 13"/>
          <p:cNvSpPr txBox="1">
            <a:spLocks noChangeArrowheads="1"/>
          </p:cNvSpPr>
          <p:nvPr/>
        </p:nvSpPr>
        <p:spPr bwMode="auto">
          <a:xfrm>
            <a:off x="3494088" y="1505585"/>
            <a:ext cx="1859280" cy="1106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zh-CN" sz="6600">
                <a:solidFill>
                  <a:schemeClr val="bg1"/>
                </a:solidFill>
                <a:latin typeface="Helvetica-Roman-SemiB" pitchFamily="2" charset="0"/>
                <a:ea typeface="SimSun-ExtB" panose="02010609060101010101" pitchFamily="49" charset="-122"/>
                <a:cs typeface="Arial" panose="020B0604020202020204" pitchFamily="34" charset="0"/>
              </a:rPr>
              <a:t>引言</a:t>
            </a:r>
            <a:endParaRPr lang="zh-CN" sz="6600">
              <a:solidFill>
                <a:schemeClr val="bg1"/>
              </a:solidFill>
              <a:latin typeface="Helvetica-Roman-SemiB" pitchFamily="2" charset="0"/>
              <a:ea typeface="SimSun-ExtB" panose="02010609060101010101" pitchFamily="49" charset="-122"/>
              <a:cs typeface="Arial" panose="020B0604020202020204" pitchFamily="34" charset="0"/>
            </a:endParaRPr>
          </a:p>
        </p:txBody>
      </p:sp>
      <p:sp>
        <p:nvSpPr>
          <p:cNvPr id="39" name="任意多边形 38"/>
          <p:cNvSpPr/>
          <p:nvPr/>
        </p:nvSpPr>
        <p:spPr>
          <a:xfrm>
            <a:off x="3200400" y="3416300"/>
            <a:ext cx="2578100" cy="0"/>
          </a:xfrm>
          <a:custGeom>
            <a:avLst/>
            <a:gdLst>
              <a:gd name="connsiteX0" fmla="*/ 0 w 2578100"/>
              <a:gd name="connsiteY0" fmla="*/ 0 h 0"/>
              <a:gd name="connsiteX1" fmla="*/ 2578100 w 2578100"/>
              <a:gd name="connsiteY1" fmla="*/ 0 h 0"/>
            </a:gdLst>
            <a:ahLst/>
            <a:cxnLst>
              <a:cxn ang="0">
                <a:pos x="connsiteX0" y="connsiteY0"/>
              </a:cxn>
              <a:cxn ang="0">
                <a:pos x="connsiteX1" y="connsiteY1"/>
              </a:cxn>
            </a:cxnLst>
            <a:rect l="l" t="t" r="r" b="b"/>
            <a:pathLst>
              <a:path w="2578100">
                <a:moveTo>
                  <a:pt x="0" y="0"/>
                </a:moveTo>
                <a:lnTo>
                  <a:pt x="2578100" y="0"/>
                </a:lnTo>
              </a:path>
            </a:pathLst>
          </a:cu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1"/>
              </a:solidFill>
            </a:endParaRPr>
          </a:p>
        </p:txBody>
      </p:sp>
      <p:sp>
        <p:nvSpPr>
          <p:cNvPr id="40" name="文本框 66"/>
          <p:cNvSpPr txBox="1">
            <a:spLocks noChangeArrowheads="1"/>
          </p:cNvSpPr>
          <p:nvPr/>
        </p:nvSpPr>
        <p:spPr bwMode="auto">
          <a:xfrm>
            <a:off x="3494088" y="2720975"/>
            <a:ext cx="1941512"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ctr" eaLnBrk="1" hangingPunct="1">
              <a:lnSpc>
                <a:spcPts val="900"/>
              </a:lnSpc>
            </a:pPr>
            <a:r>
              <a:rPr lang="en-US" altLang="zh-CN" sz="600">
                <a:solidFill>
                  <a:schemeClr val="bg1"/>
                </a:solidFill>
                <a:latin typeface="Helvetica" panose="020B0604020202020204" pitchFamily="34" charset="0"/>
                <a:ea typeface="微软雅黑" panose="020B0503020204020204" pitchFamily="34" charset="-122"/>
                <a:cs typeface="Arial" panose="020B0604020202020204" pitchFamily="34" charset="0"/>
              </a:rPr>
              <a:t>this is a sample text. insert your desired text here. Again. this is a dummy text. enter your own text here. this is a sample text. </a:t>
            </a:r>
            <a:endParaRPr lang="zh-CN" altLang="en-US" sz="600">
              <a:solidFill>
                <a:schemeClr val="bg1"/>
              </a:solidFill>
              <a:latin typeface="Helvetica" panose="020B0604020202020204" pitchFamily="34" charset="0"/>
              <a:ea typeface="微软雅黑" panose="020B0503020204020204" pitchFamily="34" charset="-122"/>
              <a:cs typeface="Arial" panose="020B0604020202020204" pitchFamily="34" charset="0"/>
            </a:endParaRPr>
          </a:p>
        </p:txBody>
      </p:sp>
      <p:sp>
        <p:nvSpPr>
          <p:cNvPr id="41" name="文本框 66"/>
          <p:cNvSpPr txBox="1">
            <a:spLocks noChangeArrowheads="1"/>
          </p:cNvSpPr>
          <p:nvPr/>
        </p:nvSpPr>
        <p:spPr bwMode="auto">
          <a:xfrm>
            <a:off x="3971608" y="2460308"/>
            <a:ext cx="90360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sz="1100">
                <a:solidFill>
                  <a:schemeClr val="bg1"/>
                </a:solidFill>
                <a:latin typeface="Helvetica" panose="020B0604020202020204" pitchFamily="34" charset="0"/>
                <a:ea typeface="SimSun-ExtB" panose="02010609060101010101" pitchFamily="49" charset="-122"/>
                <a:cs typeface="Arial" panose="020B0604020202020204" pitchFamily="34" charset="0"/>
              </a:rPr>
              <a:t>introduction</a:t>
            </a:r>
            <a:endParaRPr lang="en-US" sz="1100">
              <a:solidFill>
                <a:schemeClr val="bg1"/>
              </a:solidFill>
              <a:latin typeface="Helvetica" panose="020B0604020202020204" pitchFamily="34" charset="0"/>
              <a:ea typeface="SimSun-ExtB" panose="02010609060101010101" pitchFamily="49" charset="-122"/>
              <a:cs typeface="Arial" panose="020B0604020202020204" pitchFamily="34" charset="0"/>
            </a:endParaRPr>
          </a:p>
        </p:txBody>
      </p:sp>
    </p:spTree>
  </p:cSld>
  <p:clrMapOvr>
    <a:masterClrMapping/>
  </p:clrMapOvr>
  <p:transition spd="med" advClick="0" advTm="4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750" fill="hold"/>
                                        <p:tgtEl>
                                          <p:spTgt spid="2"/>
                                        </p:tgtEl>
                                        <p:attrNameLst>
                                          <p:attrName>ppt_x</p:attrName>
                                        </p:attrNameLst>
                                      </p:cBhvr>
                                      <p:tavLst>
                                        <p:tav tm="0">
                                          <p:val>
                                            <p:strVal val="0-#ppt_w/2"/>
                                          </p:val>
                                        </p:tav>
                                        <p:tav tm="100000">
                                          <p:val>
                                            <p:strVal val="#ppt_x"/>
                                          </p:val>
                                        </p:tav>
                                      </p:tavLst>
                                    </p:anim>
                                    <p:anim calcmode="lin" valueType="num">
                                      <p:cBhvr additive="base">
                                        <p:cTn id="8" dur="75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39"/>
                                        </p:tgtEl>
                                        <p:attrNameLst>
                                          <p:attrName>style.visibility</p:attrName>
                                        </p:attrNameLst>
                                      </p:cBhvr>
                                      <p:to>
                                        <p:strVal val="visible"/>
                                      </p:to>
                                    </p:set>
                                    <p:anim calcmode="lin" valueType="num">
                                      <p:cBhvr additive="base">
                                        <p:cTn id="11" dur="750" fill="hold"/>
                                        <p:tgtEl>
                                          <p:spTgt spid="39"/>
                                        </p:tgtEl>
                                        <p:attrNameLst>
                                          <p:attrName>ppt_x</p:attrName>
                                        </p:attrNameLst>
                                      </p:cBhvr>
                                      <p:tavLst>
                                        <p:tav tm="0">
                                          <p:val>
                                            <p:strVal val="1+#ppt_w/2"/>
                                          </p:val>
                                        </p:tav>
                                        <p:tav tm="100000">
                                          <p:val>
                                            <p:strVal val="#ppt_x"/>
                                          </p:val>
                                        </p:tav>
                                      </p:tavLst>
                                    </p:anim>
                                    <p:anim calcmode="lin" valueType="num">
                                      <p:cBhvr additive="base">
                                        <p:cTn id="12" dur="750" fill="hold"/>
                                        <p:tgtEl>
                                          <p:spTgt spid="39"/>
                                        </p:tgtEl>
                                        <p:attrNameLst>
                                          <p:attrName>ppt_y</p:attrName>
                                        </p:attrNameLst>
                                      </p:cBhvr>
                                      <p:tavLst>
                                        <p:tav tm="0">
                                          <p:val>
                                            <p:strVal val="#ppt_y"/>
                                          </p:val>
                                        </p:tav>
                                        <p:tav tm="100000">
                                          <p:val>
                                            <p:strVal val="#ppt_y"/>
                                          </p:val>
                                        </p:tav>
                                      </p:tavLst>
                                    </p:anim>
                                  </p:childTnLst>
                                </p:cTn>
                              </p:par>
                              <p:par>
                                <p:cTn id="13" presetID="53" presetClass="entr" presetSubtype="16" fill="hold" grpId="0" nodeType="withEffect">
                                  <p:stCondLst>
                                    <p:cond delay="300"/>
                                  </p:stCondLst>
                                  <p:iterate type="lt">
                                    <p:tmPct val="10000"/>
                                  </p:iterate>
                                  <p:childTnLst>
                                    <p:set>
                                      <p:cBhvr>
                                        <p:cTn id="14" dur="1" fill="hold">
                                          <p:stCondLst>
                                            <p:cond delay="0"/>
                                          </p:stCondLst>
                                        </p:cTn>
                                        <p:tgtEl>
                                          <p:spTgt spid="38"/>
                                        </p:tgtEl>
                                        <p:attrNameLst>
                                          <p:attrName>style.visibility</p:attrName>
                                        </p:attrNameLst>
                                      </p:cBhvr>
                                      <p:to>
                                        <p:strVal val="visible"/>
                                      </p:to>
                                    </p:set>
                                    <p:anim calcmode="lin" valueType="num">
                                      <p:cBhvr>
                                        <p:cTn id="15" dur="1000" fill="hold"/>
                                        <p:tgtEl>
                                          <p:spTgt spid="38"/>
                                        </p:tgtEl>
                                        <p:attrNameLst>
                                          <p:attrName>ppt_w</p:attrName>
                                        </p:attrNameLst>
                                      </p:cBhvr>
                                      <p:tavLst>
                                        <p:tav tm="0">
                                          <p:val>
                                            <p:fltVal val="0"/>
                                          </p:val>
                                        </p:tav>
                                        <p:tav tm="100000">
                                          <p:val>
                                            <p:strVal val="#ppt_w"/>
                                          </p:val>
                                        </p:tav>
                                      </p:tavLst>
                                    </p:anim>
                                    <p:anim calcmode="lin" valueType="num">
                                      <p:cBhvr>
                                        <p:cTn id="16" dur="1000" fill="hold"/>
                                        <p:tgtEl>
                                          <p:spTgt spid="38"/>
                                        </p:tgtEl>
                                        <p:attrNameLst>
                                          <p:attrName>ppt_h</p:attrName>
                                        </p:attrNameLst>
                                      </p:cBhvr>
                                      <p:tavLst>
                                        <p:tav tm="0">
                                          <p:val>
                                            <p:fltVal val="0"/>
                                          </p:val>
                                        </p:tav>
                                        <p:tav tm="100000">
                                          <p:val>
                                            <p:strVal val="#ppt_h"/>
                                          </p:val>
                                        </p:tav>
                                      </p:tavLst>
                                    </p:anim>
                                    <p:animEffect transition="in" filter="fade">
                                      <p:cBhvr>
                                        <p:cTn id="17" dur="1000"/>
                                        <p:tgtEl>
                                          <p:spTgt spid="38"/>
                                        </p:tgtEl>
                                      </p:cBhvr>
                                    </p:animEffect>
                                  </p:childTnLst>
                                </p:cTn>
                              </p:par>
                              <p:par>
                                <p:cTn id="18" presetID="53" presetClass="entr" presetSubtype="16" fill="hold" grpId="0" nodeType="withEffect">
                                  <p:stCondLst>
                                    <p:cond delay="500"/>
                                  </p:stCondLst>
                                  <p:childTnLst>
                                    <p:set>
                                      <p:cBhvr>
                                        <p:cTn id="19" dur="1" fill="hold">
                                          <p:stCondLst>
                                            <p:cond delay="0"/>
                                          </p:stCondLst>
                                        </p:cTn>
                                        <p:tgtEl>
                                          <p:spTgt spid="41"/>
                                        </p:tgtEl>
                                        <p:attrNameLst>
                                          <p:attrName>style.visibility</p:attrName>
                                        </p:attrNameLst>
                                      </p:cBhvr>
                                      <p:to>
                                        <p:strVal val="visible"/>
                                      </p:to>
                                    </p:set>
                                    <p:anim calcmode="lin" valueType="num">
                                      <p:cBhvr>
                                        <p:cTn id="20" dur="1000" fill="hold"/>
                                        <p:tgtEl>
                                          <p:spTgt spid="41"/>
                                        </p:tgtEl>
                                        <p:attrNameLst>
                                          <p:attrName>ppt_w</p:attrName>
                                        </p:attrNameLst>
                                      </p:cBhvr>
                                      <p:tavLst>
                                        <p:tav tm="0">
                                          <p:val>
                                            <p:fltVal val="0"/>
                                          </p:val>
                                        </p:tav>
                                        <p:tav tm="100000">
                                          <p:val>
                                            <p:strVal val="#ppt_w"/>
                                          </p:val>
                                        </p:tav>
                                      </p:tavLst>
                                    </p:anim>
                                    <p:anim calcmode="lin" valueType="num">
                                      <p:cBhvr>
                                        <p:cTn id="21" dur="1000" fill="hold"/>
                                        <p:tgtEl>
                                          <p:spTgt spid="41"/>
                                        </p:tgtEl>
                                        <p:attrNameLst>
                                          <p:attrName>ppt_h</p:attrName>
                                        </p:attrNameLst>
                                      </p:cBhvr>
                                      <p:tavLst>
                                        <p:tav tm="0">
                                          <p:val>
                                            <p:fltVal val="0"/>
                                          </p:val>
                                        </p:tav>
                                        <p:tav tm="100000">
                                          <p:val>
                                            <p:strVal val="#ppt_h"/>
                                          </p:val>
                                        </p:tav>
                                      </p:tavLst>
                                    </p:anim>
                                    <p:animEffect transition="in" filter="fade">
                                      <p:cBhvr>
                                        <p:cTn id="22" dur="1000"/>
                                        <p:tgtEl>
                                          <p:spTgt spid="41"/>
                                        </p:tgtEl>
                                      </p:cBhvr>
                                    </p:animEffect>
                                  </p:childTnLst>
                                </p:cTn>
                              </p:par>
                              <p:par>
                                <p:cTn id="23" presetID="53" presetClass="entr" presetSubtype="16" fill="hold" grpId="0" nodeType="withEffect">
                                  <p:stCondLst>
                                    <p:cond delay="900"/>
                                  </p:stCondLst>
                                  <p:childTnLst>
                                    <p:set>
                                      <p:cBhvr>
                                        <p:cTn id="24" dur="1" fill="hold">
                                          <p:stCondLst>
                                            <p:cond delay="0"/>
                                          </p:stCondLst>
                                        </p:cTn>
                                        <p:tgtEl>
                                          <p:spTgt spid="40"/>
                                        </p:tgtEl>
                                        <p:attrNameLst>
                                          <p:attrName>style.visibility</p:attrName>
                                        </p:attrNameLst>
                                      </p:cBhvr>
                                      <p:to>
                                        <p:strVal val="visible"/>
                                      </p:to>
                                    </p:set>
                                    <p:anim calcmode="lin" valueType="num">
                                      <p:cBhvr>
                                        <p:cTn id="25" dur="1000" fill="hold"/>
                                        <p:tgtEl>
                                          <p:spTgt spid="40"/>
                                        </p:tgtEl>
                                        <p:attrNameLst>
                                          <p:attrName>ppt_w</p:attrName>
                                        </p:attrNameLst>
                                      </p:cBhvr>
                                      <p:tavLst>
                                        <p:tav tm="0">
                                          <p:val>
                                            <p:fltVal val="0"/>
                                          </p:val>
                                        </p:tav>
                                        <p:tav tm="100000">
                                          <p:val>
                                            <p:strVal val="#ppt_w"/>
                                          </p:val>
                                        </p:tav>
                                      </p:tavLst>
                                    </p:anim>
                                    <p:anim calcmode="lin" valueType="num">
                                      <p:cBhvr>
                                        <p:cTn id="26" dur="1000" fill="hold"/>
                                        <p:tgtEl>
                                          <p:spTgt spid="40"/>
                                        </p:tgtEl>
                                        <p:attrNameLst>
                                          <p:attrName>ppt_h</p:attrName>
                                        </p:attrNameLst>
                                      </p:cBhvr>
                                      <p:tavLst>
                                        <p:tav tm="0">
                                          <p:val>
                                            <p:fltVal val="0"/>
                                          </p:val>
                                        </p:tav>
                                        <p:tav tm="100000">
                                          <p:val>
                                            <p:strVal val="#ppt_h"/>
                                          </p:val>
                                        </p:tav>
                                      </p:tavLst>
                                    </p:anim>
                                    <p:animEffect transition="in" filter="fade">
                                      <p:cBhvr>
                                        <p:cTn id="27" dur="10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40" grpId="0"/>
      <p:bldP spid="41"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grpSp>
        <p:nvGrpSpPr>
          <p:cNvPr id="20" name="组合 7"/>
          <p:cNvGrpSpPr/>
          <p:nvPr/>
        </p:nvGrpSpPr>
        <p:grpSpPr bwMode="auto">
          <a:xfrm>
            <a:off x="5988050" y="1412875"/>
            <a:ext cx="2847975" cy="1333500"/>
            <a:chOff x="2872440" y="364103"/>
            <a:chExt cx="2846543" cy="1333691"/>
          </a:xfrm>
        </p:grpSpPr>
        <p:sp>
          <p:nvSpPr>
            <p:cNvPr id="21" name="文本框 66"/>
            <p:cNvSpPr txBox="1">
              <a:spLocks noChangeArrowheads="1"/>
            </p:cNvSpPr>
            <p:nvPr/>
          </p:nvSpPr>
          <p:spPr bwMode="auto">
            <a:xfrm>
              <a:off x="2904174" y="1373898"/>
              <a:ext cx="2814809" cy="323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lnSpc>
                  <a:spcPts val="900"/>
                </a:lnSpc>
                <a:defRPr/>
              </a:pPr>
              <a:r>
                <a:rPr lang="en-US" altLang="zh-CN" sz="600" dirty="0">
                  <a:solidFill>
                    <a:schemeClr val="bg1">
                      <a:lumMod val="65000"/>
                    </a:schemeClr>
                  </a:solidFill>
                  <a:latin typeface="Helvetica" panose="020B0604020202020204" pitchFamily="34" charset="0"/>
                  <a:ea typeface="微软雅黑" panose="020B0503020204020204" pitchFamily="34" charset="-122"/>
                  <a:cs typeface="Arial" panose="020B0604020202020204" pitchFamily="34" charset="0"/>
                </a:rPr>
                <a:t>this is a sample text. insert your desired text here. Again. this is a dummy text. enter your own text here. this is a sample text. </a:t>
              </a:r>
              <a:endParaRPr lang="zh-CN" altLang="en-US" sz="600" dirty="0">
                <a:solidFill>
                  <a:schemeClr val="bg1">
                    <a:lumMod val="65000"/>
                  </a:schemeClr>
                </a:solidFill>
                <a:latin typeface="Helvetica" panose="020B0604020202020204" pitchFamily="34" charset="0"/>
                <a:ea typeface="微软雅黑" panose="020B0503020204020204" pitchFamily="34" charset="-122"/>
                <a:cs typeface="Arial" panose="020B0604020202020204" pitchFamily="34" charset="0"/>
              </a:endParaRPr>
            </a:p>
          </p:txBody>
        </p:sp>
        <p:sp>
          <p:nvSpPr>
            <p:cNvPr id="24601" name="文本框 13"/>
            <p:cNvSpPr txBox="1">
              <a:spLocks noChangeArrowheads="1"/>
            </p:cNvSpPr>
            <p:nvPr/>
          </p:nvSpPr>
          <p:spPr bwMode="auto">
            <a:xfrm>
              <a:off x="2872440" y="364103"/>
              <a:ext cx="1363821" cy="5848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3200">
                  <a:solidFill>
                    <a:schemeClr val="bg1"/>
                  </a:solidFill>
                  <a:latin typeface="Helvetica-Roman-SemiB" pitchFamily="2" charset="0"/>
                  <a:ea typeface="SimSun-ExtB" panose="02010609060101010101" pitchFamily="49" charset="-122"/>
                  <a:cs typeface="Arial" panose="020B0604020202020204" pitchFamily="34" charset="0"/>
                </a:rPr>
                <a:t>PART01</a:t>
              </a:r>
              <a:endParaRPr lang="zh-CN" altLang="en-US" sz="3200">
                <a:solidFill>
                  <a:schemeClr val="bg1"/>
                </a:solidFill>
                <a:latin typeface="Helvetica-Roman-SemiB" pitchFamily="2" charset="0"/>
                <a:ea typeface="SimSun-ExtB" panose="02010609060101010101" pitchFamily="49" charset="-122"/>
                <a:cs typeface="Arial" panose="020B0604020202020204" pitchFamily="34" charset="0"/>
              </a:endParaRPr>
            </a:p>
          </p:txBody>
        </p:sp>
        <p:sp>
          <p:nvSpPr>
            <p:cNvPr id="24602" name="文本框 66"/>
            <p:cNvSpPr txBox="1">
              <a:spLocks noChangeArrowheads="1"/>
            </p:cNvSpPr>
            <p:nvPr/>
          </p:nvSpPr>
          <p:spPr bwMode="auto">
            <a:xfrm>
              <a:off x="2875615" y="880114"/>
              <a:ext cx="538209" cy="306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zh-CN" sz="1400">
                  <a:solidFill>
                    <a:schemeClr val="bg1"/>
                  </a:solidFill>
                  <a:latin typeface="Helvetica" panose="020B0604020202020204" pitchFamily="34" charset="0"/>
                  <a:ea typeface="SimSun-ExtB" panose="02010609060101010101" pitchFamily="49" charset="-122"/>
                  <a:cs typeface="Arial" panose="020B0604020202020204" pitchFamily="34" charset="0"/>
                </a:rPr>
                <a:t>引言</a:t>
              </a:r>
              <a:endParaRPr lang="zh-CN" sz="1400">
                <a:solidFill>
                  <a:schemeClr val="bg1"/>
                </a:solidFill>
                <a:latin typeface="Helvetica" panose="020B0604020202020204" pitchFamily="34" charset="0"/>
                <a:ea typeface="SimSun-ExtB" panose="02010609060101010101" pitchFamily="49" charset="-122"/>
                <a:cs typeface="Arial" panose="020B0604020202020204" pitchFamily="34" charset="0"/>
              </a:endParaRPr>
            </a:p>
          </p:txBody>
        </p:sp>
        <p:sp>
          <p:nvSpPr>
            <p:cNvPr id="24" name="任意多边形 23"/>
            <p:cNvSpPr/>
            <p:nvPr/>
          </p:nvSpPr>
          <p:spPr>
            <a:xfrm>
              <a:off x="2989856" y="1286573"/>
              <a:ext cx="287194" cy="0"/>
            </a:xfrm>
            <a:custGeom>
              <a:avLst/>
              <a:gdLst>
                <a:gd name="connsiteX0" fmla="*/ 0 w 504825"/>
                <a:gd name="connsiteY0" fmla="*/ 0 h 0"/>
                <a:gd name="connsiteX1" fmla="*/ 504825 w 504825"/>
                <a:gd name="connsiteY1" fmla="*/ 0 h 0"/>
              </a:gdLst>
              <a:ahLst/>
              <a:cxnLst>
                <a:cxn ang="0">
                  <a:pos x="connsiteX0" y="connsiteY0"/>
                </a:cxn>
                <a:cxn ang="0">
                  <a:pos x="connsiteX1" y="connsiteY1"/>
                </a:cxn>
              </a:cxnLst>
              <a:rect l="l" t="t" r="r" b="b"/>
              <a:pathLst>
                <a:path w="504825">
                  <a:moveTo>
                    <a:pt x="0" y="0"/>
                  </a:moveTo>
                  <a:lnTo>
                    <a:pt x="504825" y="0"/>
                  </a:lnTo>
                </a:path>
              </a:pathLst>
            </a:custGeom>
            <a:no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1"/>
                </a:solidFill>
              </a:endParaRPr>
            </a:p>
          </p:txBody>
        </p:sp>
      </p:grpSp>
      <p:sp>
        <p:nvSpPr>
          <p:cNvPr id="2" name="矩形 1"/>
          <p:cNvSpPr/>
          <p:nvPr/>
        </p:nvSpPr>
        <p:spPr>
          <a:xfrm>
            <a:off x="5686425" y="0"/>
            <a:ext cx="3457575" cy="1077913"/>
          </a:xfrm>
          <a:prstGeom prst="rect">
            <a:avLst/>
          </a:prstGeom>
          <a:blipFill>
            <a:blip r:embed="rId1" cstate="email"/>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9" name="矩形 38"/>
          <p:cNvSpPr/>
          <p:nvPr/>
        </p:nvSpPr>
        <p:spPr>
          <a:xfrm>
            <a:off x="5686425" y="4057650"/>
            <a:ext cx="3457575" cy="1077913"/>
          </a:xfrm>
          <a:prstGeom prst="rect">
            <a:avLst/>
          </a:prstGeom>
          <a:blipFill>
            <a:blip r:embed="rId2" cstate="email"/>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1" name="任意多边形 40"/>
          <p:cNvSpPr/>
          <p:nvPr/>
        </p:nvSpPr>
        <p:spPr>
          <a:xfrm>
            <a:off x="5686425" y="1166813"/>
            <a:ext cx="3457575" cy="2795587"/>
          </a:xfrm>
          <a:custGeom>
            <a:avLst/>
            <a:gdLst>
              <a:gd name="connsiteX0" fmla="*/ 0 w 3457575"/>
              <a:gd name="connsiteY0" fmla="*/ 0 h 2796096"/>
              <a:gd name="connsiteX1" fmla="*/ 3457575 w 3457575"/>
              <a:gd name="connsiteY1" fmla="*/ 0 h 2796096"/>
              <a:gd name="connsiteX2" fmla="*/ 3457575 w 3457575"/>
              <a:gd name="connsiteY2" fmla="*/ 2796096 h 2796096"/>
              <a:gd name="connsiteX3" fmla="*/ 0 w 3457575"/>
              <a:gd name="connsiteY3" fmla="*/ 2796096 h 2796096"/>
              <a:gd name="connsiteX4" fmla="*/ 0 w 3457575"/>
              <a:gd name="connsiteY4" fmla="*/ 0 h 2796096"/>
              <a:gd name="connsiteX5" fmla="*/ 85726 w 3457575"/>
              <a:gd name="connsiteY5" fmla="*/ 86496 h 2796096"/>
              <a:gd name="connsiteX6" fmla="*/ 85726 w 3457575"/>
              <a:gd name="connsiteY6" fmla="*/ 2698618 h 2796096"/>
              <a:gd name="connsiteX7" fmla="*/ 3371852 w 3457575"/>
              <a:gd name="connsiteY7" fmla="*/ 2698618 h 2796096"/>
              <a:gd name="connsiteX8" fmla="*/ 3371852 w 3457575"/>
              <a:gd name="connsiteY8" fmla="*/ 86496 h 2796096"/>
              <a:gd name="connsiteX9" fmla="*/ 85726 w 3457575"/>
              <a:gd name="connsiteY9" fmla="*/ 86496 h 2796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57575" h="2796096">
                <a:moveTo>
                  <a:pt x="0" y="0"/>
                </a:moveTo>
                <a:lnTo>
                  <a:pt x="3457575" y="0"/>
                </a:lnTo>
                <a:lnTo>
                  <a:pt x="3457575" y="2796096"/>
                </a:lnTo>
                <a:lnTo>
                  <a:pt x="0" y="2796096"/>
                </a:lnTo>
                <a:lnTo>
                  <a:pt x="0" y="0"/>
                </a:lnTo>
                <a:close/>
                <a:moveTo>
                  <a:pt x="85726" y="86496"/>
                </a:moveTo>
                <a:lnTo>
                  <a:pt x="85726" y="2698618"/>
                </a:lnTo>
                <a:lnTo>
                  <a:pt x="3371852" y="2698618"/>
                </a:lnTo>
                <a:lnTo>
                  <a:pt x="3371852" y="86496"/>
                </a:lnTo>
                <a:lnTo>
                  <a:pt x="85726" y="86496"/>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nvGrpSpPr>
          <p:cNvPr id="56" name="组合 55"/>
          <p:cNvGrpSpPr/>
          <p:nvPr/>
        </p:nvGrpSpPr>
        <p:grpSpPr bwMode="auto">
          <a:xfrm>
            <a:off x="398463" y="839788"/>
            <a:ext cx="4948237" cy="1095692"/>
            <a:chOff x="5125834" y="3342034"/>
            <a:chExt cx="4948441" cy="1095495"/>
          </a:xfrm>
        </p:grpSpPr>
        <p:sp>
          <p:nvSpPr>
            <p:cNvPr id="57" name="文本框 66"/>
            <p:cNvSpPr txBox="1">
              <a:spLocks noChangeArrowheads="1"/>
            </p:cNvSpPr>
            <p:nvPr/>
          </p:nvSpPr>
          <p:spPr bwMode="auto">
            <a:xfrm>
              <a:off x="5175048" y="3977237"/>
              <a:ext cx="4899227" cy="460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latinLnBrk="0" hangingPunct="1">
                <a:lnSpc>
                  <a:spcPct val="100000"/>
                </a:lnSpc>
                <a:defRPr/>
              </a:pPr>
              <a:r>
                <a:rPr lang="zh-CN" altLang="en-US" sz="1200" dirty="0">
                  <a:solidFill>
                    <a:schemeClr val="bg1">
                      <a:lumMod val="65000"/>
                    </a:schemeClr>
                  </a:solidFill>
                  <a:latin typeface="Helvetica" panose="020B0604020202020204" pitchFamily="34" charset="0"/>
                  <a:ea typeface="微软雅黑" panose="020B0503020204020204" pitchFamily="34" charset="-122"/>
                  <a:cs typeface="Arial" panose="020B0604020202020204" pitchFamily="34" charset="0"/>
                </a:rPr>
                <a:t>验证是保证软件正确地</a:t>
              </a:r>
              <a:r>
                <a:rPr lang="en-US" altLang="zh-CN" sz="1200" dirty="0">
                  <a:solidFill>
                    <a:schemeClr val="bg1">
                      <a:lumMod val="65000"/>
                    </a:schemeClr>
                  </a:solidFill>
                  <a:latin typeface="Helvetica" panose="020B0604020202020204" pitchFamily="34" charset="0"/>
                  <a:ea typeface="微软雅黑" panose="020B0503020204020204" pitchFamily="34" charset="-122"/>
                  <a:cs typeface="Arial" panose="020B0604020202020204" pitchFamily="34" charset="0"/>
                </a:rPr>
                <a:t>.</a:t>
              </a:r>
              <a:r>
                <a:rPr lang="zh-CN" altLang="en-US" sz="1200" dirty="0">
                  <a:solidFill>
                    <a:schemeClr val="bg1">
                      <a:lumMod val="65000"/>
                    </a:schemeClr>
                  </a:solidFill>
                  <a:latin typeface="Helvetica" panose="020B0604020202020204" pitchFamily="34" charset="0"/>
                  <a:ea typeface="微软雅黑" panose="020B0503020204020204" pitchFamily="34" charset="-122"/>
                  <a:cs typeface="Arial" panose="020B0604020202020204" pitchFamily="34" charset="0"/>
                </a:rPr>
                <a:t>实现了某个特定要求的一系列活动</a:t>
              </a:r>
              <a:endParaRPr lang="zh-CN" altLang="en-US" sz="1200" dirty="0">
                <a:solidFill>
                  <a:schemeClr val="bg1">
                    <a:lumMod val="65000"/>
                  </a:schemeClr>
                </a:solidFill>
                <a:latin typeface="Helvetica" panose="020B0604020202020204" pitchFamily="34" charset="0"/>
                <a:ea typeface="微软雅黑" panose="020B0503020204020204" pitchFamily="34" charset="-122"/>
                <a:cs typeface="Arial" panose="020B0604020202020204" pitchFamily="34" charset="0"/>
              </a:endParaRPr>
            </a:p>
            <a:p>
              <a:pPr eaLnBrk="1" latinLnBrk="0" hangingPunct="1">
                <a:lnSpc>
                  <a:spcPct val="100000"/>
                </a:lnSpc>
                <a:defRPr/>
              </a:pPr>
              <a:r>
                <a:rPr lang="zh-CN" altLang="en-US" sz="1200" dirty="0">
                  <a:solidFill>
                    <a:schemeClr val="bg1">
                      <a:lumMod val="65000"/>
                    </a:schemeClr>
                  </a:solidFill>
                  <a:latin typeface="Helvetica" panose="020B0604020202020204" pitchFamily="34" charset="0"/>
                  <a:ea typeface="微软雅黑" panose="020B0503020204020204" pitchFamily="34" charset="-122"/>
                  <a:cs typeface="Arial" panose="020B0604020202020204" pitchFamily="34" charset="0"/>
                </a:rPr>
                <a:t>确认指的是为了保证软件确实满足了用户需求而进行的一系列的活动</a:t>
              </a:r>
              <a:r>
                <a:rPr lang="en-US" altLang="zh-CN" sz="1200" dirty="0">
                  <a:solidFill>
                    <a:schemeClr val="bg1">
                      <a:lumMod val="65000"/>
                    </a:schemeClr>
                  </a:solidFill>
                  <a:latin typeface="Helvetica" panose="020B0604020202020204" pitchFamily="34" charset="0"/>
                  <a:ea typeface="微软雅黑" panose="020B0503020204020204" pitchFamily="34" charset="-122"/>
                  <a:cs typeface="Arial" panose="020B0604020202020204" pitchFamily="34" charset="0"/>
                </a:rPr>
                <a:t> </a:t>
              </a:r>
              <a:endParaRPr lang="zh-CN" altLang="en-US" sz="1200" dirty="0">
                <a:solidFill>
                  <a:schemeClr val="bg1">
                    <a:lumMod val="65000"/>
                  </a:schemeClr>
                </a:solidFill>
                <a:latin typeface="Helvetica" panose="020B0604020202020204" pitchFamily="34" charset="0"/>
                <a:ea typeface="微软雅黑" panose="020B0503020204020204" pitchFamily="34" charset="-122"/>
                <a:cs typeface="Arial" panose="020B0604020202020204" pitchFamily="34" charset="0"/>
              </a:endParaRPr>
            </a:p>
          </p:txBody>
        </p:sp>
        <p:sp>
          <p:nvSpPr>
            <p:cNvPr id="24599" name="文本框 66"/>
            <p:cNvSpPr txBox="1">
              <a:spLocks noChangeArrowheads="1"/>
            </p:cNvSpPr>
            <p:nvPr/>
          </p:nvSpPr>
          <p:spPr bwMode="auto">
            <a:xfrm>
              <a:off x="5125834" y="3342034"/>
              <a:ext cx="4504876" cy="460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zh-CN" sz="2400" b="1">
                  <a:solidFill>
                    <a:schemeClr val="bg1"/>
                  </a:solidFill>
                  <a:latin typeface="Helvetica" panose="020B0604020202020204" pitchFamily="34" charset="0"/>
                  <a:ea typeface="SimSun-ExtB" panose="02010609060101010101" pitchFamily="49" charset="-122"/>
                  <a:cs typeface="Arial" panose="020B0604020202020204" pitchFamily="34" charset="0"/>
                </a:rPr>
                <a:t>确认和验证是两个不同的术语</a:t>
              </a:r>
              <a:endParaRPr lang="zh-CN" sz="2400" b="1">
                <a:solidFill>
                  <a:schemeClr val="bg1"/>
                </a:solidFill>
                <a:latin typeface="Helvetica" panose="020B0604020202020204" pitchFamily="34" charset="0"/>
                <a:ea typeface="SimSun-ExtB" panose="02010609060101010101" pitchFamily="49" charset="-122"/>
                <a:cs typeface="Arial" panose="020B0604020202020204" pitchFamily="34" charset="0"/>
              </a:endParaRPr>
            </a:p>
          </p:txBody>
        </p:sp>
      </p:grpSp>
      <p:sp>
        <p:nvSpPr>
          <p:cNvPr id="7" name="十字形 6"/>
          <p:cNvSpPr/>
          <p:nvPr/>
        </p:nvSpPr>
        <p:spPr>
          <a:xfrm>
            <a:off x="6111875" y="3421063"/>
            <a:ext cx="276225" cy="276225"/>
          </a:xfrm>
          <a:prstGeom prst="plus">
            <a:avLst>
              <a:gd name="adj" fmla="val 4138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nvGrpSpPr>
          <p:cNvPr id="5" name="组合 4"/>
          <p:cNvGrpSpPr/>
          <p:nvPr/>
        </p:nvGrpSpPr>
        <p:grpSpPr bwMode="auto">
          <a:xfrm>
            <a:off x="398463" y="2236153"/>
            <a:ext cx="4948237" cy="1020762"/>
            <a:chOff x="5125834" y="3342034"/>
            <a:chExt cx="4948441" cy="1020578"/>
          </a:xfrm>
        </p:grpSpPr>
        <p:sp>
          <p:nvSpPr>
            <p:cNvPr id="6" name="文本框 66"/>
            <p:cNvSpPr txBox="1">
              <a:spLocks noChangeArrowheads="1"/>
            </p:cNvSpPr>
            <p:nvPr/>
          </p:nvSpPr>
          <p:spPr bwMode="auto">
            <a:xfrm>
              <a:off x="5175048" y="3902320"/>
              <a:ext cx="4899227" cy="460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latinLnBrk="0" hangingPunct="1">
                <a:lnSpc>
                  <a:spcPct val="100000"/>
                </a:lnSpc>
                <a:defRPr/>
              </a:pPr>
              <a:r>
                <a:rPr lang="zh-CN" sz="1200" dirty="0">
                  <a:solidFill>
                    <a:schemeClr val="bg1">
                      <a:lumMod val="65000"/>
                    </a:schemeClr>
                  </a:solidFill>
                  <a:latin typeface="Helvetica" panose="020B0604020202020204" pitchFamily="34" charset="0"/>
                  <a:ea typeface="微软雅黑" panose="020B0503020204020204" pitchFamily="34" charset="-122"/>
                  <a:cs typeface="Arial" panose="020B0604020202020204" pitchFamily="34" charset="0"/>
                </a:rPr>
                <a:t>简单定义来说：如果软件的功能和性能如同用户所合理期待的那样，那么软件就是有效的</a:t>
              </a:r>
              <a:r>
                <a:rPr lang="en-US" altLang="zh-CN" sz="1200" dirty="0">
                  <a:solidFill>
                    <a:schemeClr val="bg1">
                      <a:lumMod val="65000"/>
                    </a:schemeClr>
                  </a:solidFill>
                  <a:latin typeface="Helvetica" panose="020B0604020202020204" pitchFamily="34" charset="0"/>
                  <a:ea typeface="微软雅黑" panose="020B0503020204020204" pitchFamily="34" charset="-122"/>
                  <a:cs typeface="Arial" panose="020B0604020202020204" pitchFamily="34" charset="0"/>
                </a:rPr>
                <a:t> </a:t>
              </a:r>
              <a:endParaRPr lang="zh-CN" altLang="en-US" sz="1200" dirty="0">
                <a:solidFill>
                  <a:schemeClr val="bg1">
                    <a:lumMod val="65000"/>
                  </a:schemeClr>
                </a:solidFill>
                <a:latin typeface="Helvetica" panose="020B0604020202020204" pitchFamily="34" charset="0"/>
                <a:ea typeface="微软雅黑" panose="020B0503020204020204" pitchFamily="34" charset="-122"/>
                <a:cs typeface="Arial" panose="020B0604020202020204" pitchFamily="34" charset="0"/>
              </a:endParaRPr>
            </a:p>
          </p:txBody>
        </p:sp>
        <p:sp>
          <p:nvSpPr>
            <p:cNvPr id="9" name="文本框 66"/>
            <p:cNvSpPr txBox="1">
              <a:spLocks noChangeArrowheads="1"/>
            </p:cNvSpPr>
            <p:nvPr/>
          </p:nvSpPr>
          <p:spPr bwMode="auto">
            <a:xfrm>
              <a:off x="5125834" y="3342034"/>
              <a:ext cx="4504876" cy="460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zh-CN" sz="2400" b="1">
                  <a:solidFill>
                    <a:schemeClr val="bg1"/>
                  </a:solidFill>
                  <a:latin typeface="Helvetica" panose="020B0604020202020204" pitchFamily="34" charset="0"/>
                  <a:ea typeface="SimSun-ExtB" panose="02010609060101010101" pitchFamily="49" charset="-122"/>
                  <a:cs typeface="Arial" panose="020B0604020202020204" pitchFamily="34" charset="0"/>
                </a:rPr>
                <a:t>什么样的软件才是有效的</a:t>
              </a:r>
              <a:endParaRPr lang="zh-CN" sz="2400" b="1">
                <a:solidFill>
                  <a:schemeClr val="bg1"/>
                </a:solidFill>
                <a:latin typeface="Helvetica" panose="020B0604020202020204" pitchFamily="34" charset="0"/>
                <a:ea typeface="SimSun-ExtB" panose="02010609060101010101" pitchFamily="49" charset="-122"/>
                <a:cs typeface="Arial" panose="020B0604020202020204" pitchFamily="34" charset="0"/>
              </a:endParaRPr>
            </a:p>
          </p:txBody>
        </p:sp>
      </p:grpSp>
      <p:grpSp>
        <p:nvGrpSpPr>
          <p:cNvPr id="10" name="组合 9"/>
          <p:cNvGrpSpPr/>
          <p:nvPr/>
        </p:nvGrpSpPr>
        <p:grpSpPr bwMode="auto">
          <a:xfrm>
            <a:off x="447358" y="3655378"/>
            <a:ext cx="4948237" cy="993457"/>
            <a:chOff x="5125834" y="3342034"/>
            <a:chExt cx="4948441" cy="993278"/>
          </a:xfrm>
        </p:grpSpPr>
        <p:sp>
          <p:nvSpPr>
            <p:cNvPr id="11" name="文本框 66"/>
            <p:cNvSpPr txBox="1">
              <a:spLocks noChangeArrowheads="1"/>
            </p:cNvSpPr>
            <p:nvPr/>
          </p:nvSpPr>
          <p:spPr bwMode="auto">
            <a:xfrm>
              <a:off x="5175048" y="3875020"/>
              <a:ext cx="4899227" cy="460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latinLnBrk="0" hangingPunct="1">
                <a:lnSpc>
                  <a:spcPct val="100000"/>
                </a:lnSpc>
                <a:defRPr/>
              </a:pPr>
              <a:r>
                <a:rPr lang="zh-CN" sz="1200" dirty="0">
                  <a:solidFill>
                    <a:schemeClr val="bg1">
                      <a:lumMod val="65000"/>
                    </a:schemeClr>
                  </a:solidFill>
                  <a:latin typeface="Helvetica" panose="020B0604020202020204" pitchFamily="34" charset="0"/>
                  <a:ea typeface="微软雅黑" panose="020B0503020204020204" pitchFamily="34" charset="-122"/>
                  <a:cs typeface="Arial" panose="020B0604020202020204" pitchFamily="34" charset="0"/>
                </a:rPr>
                <a:t>在文档中必须准确描述用户对软件的合理期望，这是验证软件有效的标准，也是确认测试的基础</a:t>
              </a:r>
              <a:r>
                <a:rPr lang="en-US" altLang="zh-CN" sz="1200" dirty="0">
                  <a:solidFill>
                    <a:schemeClr val="bg1">
                      <a:lumMod val="65000"/>
                    </a:schemeClr>
                  </a:solidFill>
                  <a:latin typeface="Helvetica" panose="020B0604020202020204" pitchFamily="34" charset="0"/>
                  <a:ea typeface="微软雅黑" panose="020B0503020204020204" pitchFamily="34" charset="-122"/>
                  <a:cs typeface="Arial" panose="020B0604020202020204" pitchFamily="34" charset="0"/>
                </a:rPr>
                <a:t> </a:t>
              </a:r>
              <a:endParaRPr lang="zh-CN" altLang="en-US" sz="1200" dirty="0">
                <a:solidFill>
                  <a:schemeClr val="bg1">
                    <a:lumMod val="65000"/>
                  </a:schemeClr>
                </a:solidFill>
                <a:latin typeface="Helvetica" panose="020B0604020202020204" pitchFamily="34" charset="0"/>
                <a:ea typeface="微软雅黑" panose="020B0503020204020204" pitchFamily="34" charset="-122"/>
                <a:cs typeface="Arial" panose="020B0604020202020204" pitchFamily="34" charset="0"/>
              </a:endParaRPr>
            </a:p>
          </p:txBody>
        </p:sp>
        <p:sp>
          <p:nvSpPr>
            <p:cNvPr id="12" name="文本框 66"/>
            <p:cNvSpPr txBox="1">
              <a:spLocks noChangeArrowheads="1"/>
            </p:cNvSpPr>
            <p:nvPr/>
          </p:nvSpPr>
          <p:spPr bwMode="auto">
            <a:xfrm>
              <a:off x="5125834" y="3342034"/>
              <a:ext cx="4504876" cy="460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zh-CN" sz="2400" b="1">
                  <a:solidFill>
                    <a:schemeClr val="bg1"/>
                  </a:solidFill>
                  <a:latin typeface="Helvetica" panose="020B0604020202020204" pitchFamily="34" charset="0"/>
                  <a:ea typeface="SimSun-ExtB" panose="02010609060101010101" pitchFamily="49" charset="-122"/>
                  <a:cs typeface="Arial" panose="020B0604020202020204" pitchFamily="34" charset="0"/>
                </a:rPr>
                <a:t>需求分析文档相当重要</a:t>
              </a:r>
              <a:endParaRPr lang="zh-CN" sz="2400" b="1">
                <a:solidFill>
                  <a:schemeClr val="bg1"/>
                </a:solidFill>
                <a:latin typeface="Helvetica" panose="020B0604020202020204" pitchFamily="34" charset="0"/>
                <a:ea typeface="SimSun-ExtB" panose="02010609060101010101" pitchFamily="49" charset="-122"/>
                <a:cs typeface="Arial" panose="020B0604020202020204" pitchFamily="34" charset="0"/>
              </a:endParaRPr>
            </a:p>
          </p:txBody>
        </p:sp>
      </p:grpSp>
    </p:spTree>
  </p:cSld>
  <p:clrMapOvr>
    <a:masterClrMapping/>
  </p:clrMapOvr>
  <p:transition spd="med" advClick="0" advTm="4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750" fill="hold"/>
                                        <p:tgtEl>
                                          <p:spTgt spid="2"/>
                                        </p:tgtEl>
                                        <p:attrNameLst>
                                          <p:attrName>ppt_x</p:attrName>
                                        </p:attrNameLst>
                                      </p:cBhvr>
                                      <p:tavLst>
                                        <p:tav tm="0">
                                          <p:val>
                                            <p:strVal val="#ppt_x"/>
                                          </p:val>
                                        </p:tav>
                                        <p:tav tm="100000">
                                          <p:val>
                                            <p:strVal val="#ppt_x"/>
                                          </p:val>
                                        </p:tav>
                                      </p:tavLst>
                                    </p:anim>
                                    <p:anim calcmode="lin" valueType="num">
                                      <p:cBhvr additive="base">
                                        <p:cTn id="8" dur="750" fill="hold"/>
                                        <p:tgtEl>
                                          <p:spTgt spid="2"/>
                                        </p:tgtEl>
                                        <p:attrNameLst>
                                          <p:attrName>ppt_y</p:attrName>
                                        </p:attrNameLst>
                                      </p:cBhvr>
                                      <p:tavLst>
                                        <p:tav tm="0">
                                          <p:val>
                                            <p:strVal val="0-#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9"/>
                                        </p:tgtEl>
                                        <p:attrNameLst>
                                          <p:attrName>style.visibility</p:attrName>
                                        </p:attrNameLst>
                                      </p:cBhvr>
                                      <p:to>
                                        <p:strVal val="visible"/>
                                      </p:to>
                                    </p:set>
                                    <p:anim calcmode="lin" valueType="num">
                                      <p:cBhvr additive="base">
                                        <p:cTn id="11" dur="750" fill="hold"/>
                                        <p:tgtEl>
                                          <p:spTgt spid="39"/>
                                        </p:tgtEl>
                                        <p:attrNameLst>
                                          <p:attrName>ppt_x</p:attrName>
                                        </p:attrNameLst>
                                      </p:cBhvr>
                                      <p:tavLst>
                                        <p:tav tm="0">
                                          <p:val>
                                            <p:strVal val="#ppt_x"/>
                                          </p:val>
                                        </p:tav>
                                        <p:tav tm="100000">
                                          <p:val>
                                            <p:strVal val="#ppt_x"/>
                                          </p:val>
                                        </p:tav>
                                      </p:tavLst>
                                    </p:anim>
                                    <p:anim calcmode="lin" valueType="num">
                                      <p:cBhvr additive="base">
                                        <p:cTn id="12" dur="750" fill="hold"/>
                                        <p:tgtEl>
                                          <p:spTgt spid="39"/>
                                        </p:tgtEl>
                                        <p:attrNameLst>
                                          <p:attrName>ppt_y</p:attrName>
                                        </p:attrNameLst>
                                      </p:cBhvr>
                                      <p:tavLst>
                                        <p:tav tm="0">
                                          <p:val>
                                            <p:strVal val="1+#ppt_h/2"/>
                                          </p:val>
                                        </p:tav>
                                        <p:tav tm="100000">
                                          <p:val>
                                            <p:strVal val="#ppt_y"/>
                                          </p:val>
                                        </p:tav>
                                      </p:tavLst>
                                    </p:anim>
                                  </p:childTnLst>
                                </p:cTn>
                              </p:par>
                              <p:par>
                                <p:cTn id="13" presetID="53" presetClass="entr" presetSubtype="16" fill="hold" nodeType="withEffect">
                                  <p:stCondLst>
                                    <p:cond delay="0"/>
                                  </p:stCondLst>
                                  <p:childTnLst>
                                    <p:set>
                                      <p:cBhvr>
                                        <p:cTn id="14" dur="1" fill="hold">
                                          <p:stCondLst>
                                            <p:cond delay="0"/>
                                          </p:stCondLst>
                                        </p:cTn>
                                        <p:tgtEl>
                                          <p:spTgt spid="41"/>
                                        </p:tgtEl>
                                        <p:attrNameLst>
                                          <p:attrName>style.visibility</p:attrName>
                                        </p:attrNameLst>
                                      </p:cBhvr>
                                      <p:to>
                                        <p:strVal val="visible"/>
                                      </p:to>
                                    </p:set>
                                    <p:anim calcmode="lin" valueType="num">
                                      <p:cBhvr>
                                        <p:cTn id="15" dur="750" fill="hold"/>
                                        <p:tgtEl>
                                          <p:spTgt spid="41"/>
                                        </p:tgtEl>
                                        <p:attrNameLst>
                                          <p:attrName>ppt_w</p:attrName>
                                        </p:attrNameLst>
                                      </p:cBhvr>
                                      <p:tavLst>
                                        <p:tav tm="0">
                                          <p:val>
                                            <p:fltVal val="0"/>
                                          </p:val>
                                        </p:tav>
                                        <p:tav tm="100000">
                                          <p:val>
                                            <p:strVal val="#ppt_w"/>
                                          </p:val>
                                        </p:tav>
                                      </p:tavLst>
                                    </p:anim>
                                    <p:anim calcmode="lin" valueType="num">
                                      <p:cBhvr>
                                        <p:cTn id="16" dur="750" fill="hold"/>
                                        <p:tgtEl>
                                          <p:spTgt spid="41"/>
                                        </p:tgtEl>
                                        <p:attrNameLst>
                                          <p:attrName>ppt_h</p:attrName>
                                        </p:attrNameLst>
                                      </p:cBhvr>
                                      <p:tavLst>
                                        <p:tav tm="0">
                                          <p:val>
                                            <p:fltVal val="0"/>
                                          </p:val>
                                        </p:tav>
                                        <p:tav tm="100000">
                                          <p:val>
                                            <p:strVal val="#ppt_h"/>
                                          </p:val>
                                        </p:tav>
                                      </p:tavLst>
                                    </p:anim>
                                    <p:animEffect transition="in" filter="fade">
                                      <p:cBhvr>
                                        <p:cTn id="17" dur="750"/>
                                        <p:tgtEl>
                                          <p:spTgt spid="41"/>
                                        </p:tgtEl>
                                      </p:cBhvr>
                                    </p:animEffect>
                                  </p:childTnLst>
                                </p:cTn>
                              </p:par>
                              <p:par>
                                <p:cTn id="18" presetID="53" presetClass="entr" presetSubtype="16" fill="hold" nodeType="withEffect">
                                  <p:stCondLst>
                                    <p:cond delay="400"/>
                                  </p:stCondLst>
                                  <p:childTnLst>
                                    <p:set>
                                      <p:cBhvr>
                                        <p:cTn id="19" dur="1" fill="hold">
                                          <p:stCondLst>
                                            <p:cond delay="0"/>
                                          </p:stCondLst>
                                        </p:cTn>
                                        <p:tgtEl>
                                          <p:spTgt spid="20"/>
                                        </p:tgtEl>
                                        <p:attrNameLst>
                                          <p:attrName>style.visibility</p:attrName>
                                        </p:attrNameLst>
                                      </p:cBhvr>
                                      <p:to>
                                        <p:strVal val="visible"/>
                                      </p:to>
                                    </p:set>
                                    <p:anim calcmode="lin" valueType="num">
                                      <p:cBhvr>
                                        <p:cTn id="20" dur="750" fill="hold"/>
                                        <p:tgtEl>
                                          <p:spTgt spid="20"/>
                                        </p:tgtEl>
                                        <p:attrNameLst>
                                          <p:attrName>ppt_w</p:attrName>
                                        </p:attrNameLst>
                                      </p:cBhvr>
                                      <p:tavLst>
                                        <p:tav tm="0">
                                          <p:val>
                                            <p:fltVal val="0"/>
                                          </p:val>
                                        </p:tav>
                                        <p:tav tm="100000">
                                          <p:val>
                                            <p:strVal val="#ppt_w"/>
                                          </p:val>
                                        </p:tav>
                                      </p:tavLst>
                                    </p:anim>
                                    <p:anim calcmode="lin" valueType="num">
                                      <p:cBhvr>
                                        <p:cTn id="21" dur="750" fill="hold"/>
                                        <p:tgtEl>
                                          <p:spTgt spid="20"/>
                                        </p:tgtEl>
                                        <p:attrNameLst>
                                          <p:attrName>ppt_h</p:attrName>
                                        </p:attrNameLst>
                                      </p:cBhvr>
                                      <p:tavLst>
                                        <p:tav tm="0">
                                          <p:val>
                                            <p:fltVal val="0"/>
                                          </p:val>
                                        </p:tav>
                                        <p:tav tm="100000">
                                          <p:val>
                                            <p:strVal val="#ppt_h"/>
                                          </p:val>
                                        </p:tav>
                                      </p:tavLst>
                                    </p:anim>
                                    <p:animEffect transition="in" filter="fade">
                                      <p:cBhvr>
                                        <p:cTn id="22" dur="750"/>
                                        <p:tgtEl>
                                          <p:spTgt spid="20"/>
                                        </p:tgtEl>
                                      </p:cBhvr>
                                    </p:animEffect>
                                  </p:childTnLst>
                                </p:cTn>
                              </p:par>
                              <p:par>
                                <p:cTn id="23" presetID="53" presetClass="entr" presetSubtype="16" fill="hold" grpId="0" nodeType="withEffect">
                                  <p:stCondLst>
                                    <p:cond delay="600"/>
                                  </p:stCondLst>
                                  <p:childTnLst>
                                    <p:set>
                                      <p:cBhvr>
                                        <p:cTn id="24" dur="1" fill="hold">
                                          <p:stCondLst>
                                            <p:cond delay="0"/>
                                          </p:stCondLst>
                                        </p:cTn>
                                        <p:tgtEl>
                                          <p:spTgt spid="7"/>
                                        </p:tgtEl>
                                        <p:attrNameLst>
                                          <p:attrName>style.visibility</p:attrName>
                                        </p:attrNameLst>
                                      </p:cBhvr>
                                      <p:to>
                                        <p:strVal val="visible"/>
                                      </p:to>
                                    </p:set>
                                    <p:anim calcmode="lin" valueType="num">
                                      <p:cBhvr>
                                        <p:cTn id="25" dur="750" fill="hold"/>
                                        <p:tgtEl>
                                          <p:spTgt spid="7"/>
                                        </p:tgtEl>
                                        <p:attrNameLst>
                                          <p:attrName>ppt_w</p:attrName>
                                        </p:attrNameLst>
                                      </p:cBhvr>
                                      <p:tavLst>
                                        <p:tav tm="0">
                                          <p:val>
                                            <p:fltVal val="0"/>
                                          </p:val>
                                        </p:tav>
                                        <p:tav tm="100000">
                                          <p:val>
                                            <p:strVal val="#ppt_w"/>
                                          </p:val>
                                        </p:tav>
                                      </p:tavLst>
                                    </p:anim>
                                    <p:anim calcmode="lin" valueType="num">
                                      <p:cBhvr>
                                        <p:cTn id="26" dur="750" fill="hold"/>
                                        <p:tgtEl>
                                          <p:spTgt spid="7"/>
                                        </p:tgtEl>
                                        <p:attrNameLst>
                                          <p:attrName>ppt_h</p:attrName>
                                        </p:attrNameLst>
                                      </p:cBhvr>
                                      <p:tavLst>
                                        <p:tav tm="0">
                                          <p:val>
                                            <p:fltVal val="0"/>
                                          </p:val>
                                        </p:tav>
                                        <p:tav tm="100000">
                                          <p:val>
                                            <p:strVal val="#ppt_h"/>
                                          </p:val>
                                        </p:tav>
                                      </p:tavLst>
                                    </p:anim>
                                    <p:animEffect transition="in" filter="fade">
                                      <p:cBhvr>
                                        <p:cTn id="27" dur="750"/>
                                        <p:tgtEl>
                                          <p:spTgt spid="7"/>
                                        </p:tgtEl>
                                      </p:cBhvr>
                                    </p:animEffect>
                                  </p:childTnLst>
                                </p:cTn>
                              </p:par>
                              <p:par>
                                <p:cTn id="28" presetID="2" presetClass="entr" presetSubtype="8" fill="hold" nodeType="withEffect">
                                  <p:stCondLst>
                                    <p:cond delay="1000"/>
                                  </p:stCondLst>
                                  <p:childTnLst>
                                    <p:set>
                                      <p:cBhvr>
                                        <p:cTn id="29" dur="1" fill="hold">
                                          <p:stCondLst>
                                            <p:cond delay="0"/>
                                          </p:stCondLst>
                                        </p:cTn>
                                        <p:tgtEl>
                                          <p:spTgt spid="56"/>
                                        </p:tgtEl>
                                        <p:attrNameLst>
                                          <p:attrName>style.visibility</p:attrName>
                                        </p:attrNameLst>
                                      </p:cBhvr>
                                      <p:to>
                                        <p:strVal val="visible"/>
                                      </p:to>
                                    </p:set>
                                    <p:anim calcmode="lin" valueType="num">
                                      <p:cBhvr additive="base">
                                        <p:cTn id="30" dur="750" fill="hold"/>
                                        <p:tgtEl>
                                          <p:spTgt spid="56"/>
                                        </p:tgtEl>
                                        <p:attrNameLst>
                                          <p:attrName>ppt_x</p:attrName>
                                        </p:attrNameLst>
                                      </p:cBhvr>
                                      <p:tavLst>
                                        <p:tav tm="0">
                                          <p:val>
                                            <p:strVal val="0-#ppt_w/2"/>
                                          </p:val>
                                        </p:tav>
                                        <p:tav tm="100000">
                                          <p:val>
                                            <p:strVal val="#ppt_x"/>
                                          </p:val>
                                        </p:tav>
                                      </p:tavLst>
                                    </p:anim>
                                    <p:anim calcmode="lin" valueType="num">
                                      <p:cBhvr additive="base">
                                        <p:cTn id="31" dur="750" fill="hold"/>
                                        <p:tgtEl>
                                          <p:spTgt spid="56"/>
                                        </p:tgtEl>
                                        <p:attrNameLst>
                                          <p:attrName>ppt_y</p:attrName>
                                        </p:attrNameLst>
                                      </p:cBhvr>
                                      <p:tavLst>
                                        <p:tav tm="0">
                                          <p:val>
                                            <p:strVal val="#ppt_y"/>
                                          </p:val>
                                        </p:tav>
                                        <p:tav tm="100000">
                                          <p:val>
                                            <p:strVal val="#ppt_y"/>
                                          </p:val>
                                        </p:tav>
                                      </p:tavLst>
                                    </p:anim>
                                  </p:childTnLst>
                                </p:cTn>
                              </p:par>
                              <p:par>
                                <p:cTn id="32" presetID="2" presetClass="entr" presetSubtype="8" fill="hold" nodeType="withEffect">
                                  <p:stCondLst>
                                    <p:cond delay="1000"/>
                                  </p:stCondLst>
                                  <p:childTnLst>
                                    <p:set>
                                      <p:cBhvr>
                                        <p:cTn id="33" dur="1" fill="hold">
                                          <p:stCondLst>
                                            <p:cond delay="0"/>
                                          </p:stCondLst>
                                        </p:cTn>
                                        <p:tgtEl>
                                          <p:spTgt spid="5"/>
                                        </p:tgtEl>
                                        <p:attrNameLst>
                                          <p:attrName>style.visibility</p:attrName>
                                        </p:attrNameLst>
                                      </p:cBhvr>
                                      <p:to>
                                        <p:strVal val="visible"/>
                                      </p:to>
                                    </p:set>
                                    <p:anim calcmode="lin" valueType="num">
                                      <p:cBhvr additive="base">
                                        <p:cTn id="34" dur="750" fill="hold"/>
                                        <p:tgtEl>
                                          <p:spTgt spid="5"/>
                                        </p:tgtEl>
                                        <p:attrNameLst>
                                          <p:attrName>ppt_x</p:attrName>
                                        </p:attrNameLst>
                                      </p:cBhvr>
                                      <p:tavLst>
                                        <p:tav tm="0">
                                          <p:val>
                                            <p:strVal val="0-#ppt_w/2"/>
                                          </p:val>
                                        </p:tav>
                                        <p:tav tm="100000">
                                          <p:val>
                                            <p:strVal val="#ppt_x"/>
                                          </p:val>
                                        </p:tav>
                                      </p:tavLst>
                                    </p:anim>
                                    <p:anim calcmode="lin" valueType="num">
                                      <p:cBhvr additive="base">
                                        <p:cTn id="35" dur="750" fill="hold"/>
                                        <p:tgtEl>
                                          <p:spTgt spid="5"/>
                                        </p:tgtEl>
                                        <p:attrNameLst>
                                          <p:attrName>ppt_y</p:attrName>
                                        </p:attrNameLst>
                                      </p:cBhvr>
                                      <p:tavLst>
                                        <p:tav tm="0">
                                          <p:val>
                                            <p:strVal val="#ppt_y"/>
                                          </p:val>
                                        </p:tav>
                                        <p:tav tm="100000">
                                          <p:val>
                                            <p:strVal val="#ppt_y"/>
                                          </p:val>
                                        </p:tav>
                                      </p:tavLst>
                                    </p:anim>
                                  </p:childTnLst>
                                </p:cTn>
                              </p:par>
                              <p:par>
                                <p:cTn id="36" presetID="2" presetClass="entr" presetSubtype="8" fill="hold" nodeType="withEffect">
                                  <p:stCondLst>
                                    <p:cond delay="1000"/>
                                  </p:stCondLst>
                                  <p:childTnLst>
                                    <p:set>
                                      <p:cBhvr>
                                        <p:cTn id="37" dur="1" fill="hold">
                                          <p:stCondLst>
                                            <p:cond delay="0"/>
                                          </p:stCondLst>
                                        </p:cTn>
                                        <p:tgtEl>
                                          <p:spTgt spid="10"/>
                                        </p:tgtEl>
                                        <p:attrNameLst>
                                          <p:attrName>style.visibility</p:attrName>
                                        </p:attrNameLst>
                                      </p:cBhvr>
                                      <p:to>
                                        <p:strVal val="visible"/>
                                      </p:to>
                                    </p:set>
                                    <p:anim calcmode="lin" valueType="num">
                                      <p:cBhvr additive="base">
                                        <p:cTn id="38" dur="750" fill="hold"/>
                                        <p:tgtEl>
                                          <p:spTgt spid="10"/>
                                        </p:tgtEl>
                                        <p:attrNameLst>
                                          <p:attrName>ppt_x</p:attrName>
                                        </p:attrNameLst>
                                      </p:cBhvr>
                                      <p:tavLst>
                                        <p:tav tm="0">
                                          <p:val>
                                            <p:strVal val="0-#ppt_w/2"/>
                                          </p:val>
                                        </p:tav>
                                        <p:tav tm="100000">
                                          <p:val>
                                            <p:strVal val="#ppt_x"/>
                                          </p:val>
                                        </p:tav>
                                      </p:tavLst>
                                    </p:anim>
                                    <p:anim calcmode="lin" valueType="num">
                                      <p:cBhvr additive="base">
                                        <p:cTn id="39" dur="75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39" grpId="0" bldLvl="0" animBg="1"/>
      <p:bldP spid="7" grpId="0" bldLvl="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任意多边形 4"/>
          <p:cNvSpPr/>
          <p:nvPr/>
        </p:nvSpPr>
        <p:spPr>
          <a:xfrm>
            <a:off x="3987800" y="-3175"/>
            <a:ext cx="5156200" cy="5156200"/>
          </a:xfrm>
          <a:custGeom>
            <a:avLst/>
            <a:gdLst>
              <a:gd name="connsiteX0" fmla="*/ 5283200 w 5283200"/>
              <a:gd name="connsiteY0" fmla="*/ 101600 h 5283200"/>
              <a:gd name="connsiteX1" fmla="*/ 5283200 w 5283200"/>
              <a:gd name="connsiteY1" fmla="*/ 0 h 5283200"/>
              <a:gd name="connsiteX2" fmla="*/ 0 w 5283200"/>
              <a:gd name="connsiteY2" fmla="*/ 5283200 h 5283200"/>
              <a:gd name="connsiteX3" fmla="*/ 5283200 w 5283200"/>
              <a:gd name="connsiteY3" fmla="*/ 5283200 h 5283200"/>
              <a:gd name="connsiteX4" fmla="*/ 5283200 w 5283200"/>
              <a:gd name="connsiteY4" fmla="*/ 101600 h 5283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3200" h="5283200">
                <a:moveTo>
                  <a:pt x="5283200" y="101600"/>
                </a:moveTo>
                <a:lnTo>
                  <a:pt x="5283200" y="0"/>
                </a:lnTo>
                <a:lnTo>
                  <a:pt x="0" y="5283200"/>
                </a:lnTo>
                <a:lnTo>
                  <a:pt x="5283200" y="5283200"/>
                </a:lnTo>
                <a:lnTo>
                  <a:pt x="5283200" y="101600"/>
                </a:lnTo>
                <a:close/>
              </a:path>
            </a:pathLst>
          </a:custGeom>
          <a:blipFill>
            <a:blip r:embed="rId1" cstate="email"/>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nvGrpSpPr>
          <p:cNvPr id="11271" name="组合 7"/>
          <p:cNvGrpSpPr/>
          <p:nvPr/>
        </p:nvGrpSpPr>
        <p:grpSpPr bwMode="auto">
          <a:xfrm>
            <a:off x="1249363" y="311150"/>
            <a:ext cx="2819465" cy="1358900"/>
            <a:chOff x="2986687" y="338699"/>
            <a:chExt cx="2818046" cy="1359095"/>
          </a:xfrm>
        </p:grpSpPr>
        <p:sp>
          <p:nvSpPr>
            <p:cNvPr id="11284" name="文本框 66"/>
            <p:cNvSpPr txBox="1">
              <a:spLocks noChangeArrowheads="1"/>
            </p:cNvSpPr>
            <p:nvPr/>
          </p:nvSpPr>
          <p:spPr bwMode="auto">
            <a:xfrm>
              <a:off x="2989865" y="1374629"/>
              <a:ext cx="2814868"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lnSpc>
                  <a:spcPts val="900"/>
                </a:lnSpc>
              </a:pPr>
              <a:r>
                <a:rPr lang="en-US" altLang="zh-CN" sz="600">
                  <a:solidFill>
                    <a:srgbClr val="7F7F7F"/>
                  </a:solidFill>
                  <a:latin typeface="Helvetica" panose="020B0604020202020204" pitchFamily="34" charset="0"/>
                  <a:ea typeface="微软雅黑" panose="020B0503020204020204" pitchFamily="34" charset="-122"/>
                  <a:cs typeface="Arial" panose="020B0604020202020204" pitchFamily="34" charset="0"/>
                </a:rPr>
                <a:t>this is a sample text. insert your desired text here. Again. this is a dummy text. enter your own text here. this is a sample text. </a:t>
              </a:r>
              <a:endParaRPr lang="zh-CN" altLang="en-US" sz="600">
                <a:solidFill>
                  <a:srgbClr val="7F7F7F"/>
                </a:solidFill>
                <a:latin typeface="Helvetica" panose="020B0604020202020204" pitchFamily="34" charset="0"/>
                <a:ea typeface="微软雅黑" panose="020B0503020204020204" pitchFamily="34" charset="-122"/>
                <a:cs typeface="Arial" panose="020B0604020202020204" pitchFamily="34" charset="0"/>
              </a:endParaRPr>
            </a:p>
          </p:txBody>
        </p:sp>
        <p:sp>
          <p:nvSpPr>
            <p:cNvPr id="2" name="文本框 13"/>
            <p:cNvSpPr txBox="1">
              <a:spLocks noChangeArrowheads="1"/>
            </p:cNvSpPr>
            <p:nvPr/>
          </p:nvSpPr>
          <p:spPr bwMode="auto">
            <a:xfrm>
              <a:off x="2986687" y="338699"/>
              <a:ext cx="1661276" cy="708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eaLnBrk="1" hangingPunct="1">
                <a:defRPr sz="9600">
                  <a:solidFill>
                    <a:schemeClr val="bg1"/>
                  </a:solidFill>
                  <a:latin typeface="Helvetica-Roman-SemiB" pitchFamily="2" charset="0"/>
                  <a:ea typeface="SimSun-ExtB" panose="02010609060101010101" pitchFamily="49" charset="-122"/>
                  <a:cs typeface="Arial" panose="020B0604020202020204" pitchFamily="34" charset="0"/>
                </a:defRPr>
              </a:lvl1pPr>
              <a:lvl2pPr marL="742950" indent="-285750"/>
              <a:lvl3pPr marL="1143000" indent="-228600"/>
              <a:lvl4pPr marL="1600200" indent="-228600"/>
              <a:lvl5pPr marL="2057400" indent="-228600"/>
              <a:lvl6pPr marL="2514600" indent="-228600" defTabSz="685800" fontAlgn="base">
                <a:spcBef>
                  <a:spcPct val="0"/>
                </a:spcBef>
                <a:spcAft>
                  <a:spcPct val="0"/>
                </a:spcAft>
              </a:lvl6pPr>
              <a:lvl7pPr marL="2971800" indent="-228600" defTabSz="685800" fontAlgn="base">
                <a:spcBef>
                  <a:spcPct val="0"/>
                </a:spcBef>
                <a:spcAft>
                  <a:spcPct val="0"/>
                </a:spcAft>
              </a:lvl7pPr>
              <a:lvl8pPr marL="3429000" indent="-228600" defTabSz="685800" fontAlgn="base">
                <a:spcBef>
                  <a:spcPct val="0"/>
                </a:spcBef>
                <a:spcAft>
                  <a:spcPct val="0"/>
                </a:spcAft>
              </a:lvl8pPr>
              <a:lvl9pPr marL="3886200" indent="-228600" defTabSz="685800" fontAlgn="base">
                <a:spcBef>
                  <a:spcPct val="0"/>
                </a:spcBef>
                <a:spcAft>
                  <a:spcPct val="0"/>
                </a:spcAft>
              </a:lvl9pPr>
            </a:lstStyle>
            <a:p>
              <a:pPr>
                <a:defRPr/>
              </a:pPr>
              <a:r>
                <a:rPr lang="en-US" altLang="zh-CN" sz="4000" dirty="0">
                  <a:solidFill>
                    <a:schemeClr val="tx1">
                      <a:lumMod val="75000"/>
                      <a:lumOff val="25000"/>
                    </a:schemeClr>
                  </a:solidFill>
                </a:rPr>
                <a:t>PART01</a:t>
              </a:r>
              <a:endParaRPr lang="zh-CN" altLang="en-US" sz="4000" dirty="0">
                <a:solidFill>
                  <a:schemeClr val="tx1">
                    <a:lumMod val="75000"/>
                    <a:lumOff val="25000"/>
                  </a:schemeClr>
                </a:solidFill>
              </a:endParaRPr>
            </a:p>
          </p:txBody>
        </p:sp>
        <p:sp>
          <p:nvSpPr>
            <p:cNvPr id="72" name="文本框 66"/>
            <p:cNvSpPr txBox="1">
              <a:spLocks noChangeArrowheads="1"/>
            </p:cNvSpPr>
            <p:nvPr/>
          </p:nvSpPr>
          <p:spPr bwMode="auto">
            <a:xfrm>
              <a:off x="2989860" y="880115"/>
              <a:ext cx="1426762" cy="306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eaLnBrk="1" hangingPunct="1">
                <a:defRPr sz="4400">
                  <a:latin typeface="Simply City Light" panose="020B0303020202080204" pitchFamily="34" charset="0"/>
                  <a:ea typeface="SimSun-ExtB" panose="02010609060101010101" pitchFamily="49" charset="-122"/>
                  <a:cs typeface="Arial" panose="020B0604020202020204" pitchFamily="34" charset="0"/>
                </a:defRPr>
              </a:lvl1pPr>
              <a:lvl2pPr marL="742950" indent="-285750"/>
              <a:lvl3pPr marL="1143000" indent="-228600"/>
              <a:lvl4pPr marL="1600200" indent="-228600"/>
              <a:lvl5pPr marL="2057400" indent="-228600"/>
              <a:lvl6pPr marL="2514600" indent="-228600" defTabSz="685800" fontAlgn="base">
                <a:spcBef>
                  <a:spcPct val="0"/>
                </a:spcBef>
                <a:spcAft>
                  <a:spcPct val="0"/>
                </a:spcAft>
              </a:lvl6pPr>
              <a:lvl7pPr marL="2971800" indent="-228600" defTabSz="685800" fontAlgn="base">
                <a:spcBef>
                  <a:spcPct val="0"/>
                </a:spcBef>
                <a:spcAft>
                  <a:spcPct val="0"/>
                </a:spcAft>
              </a:lvl7pPr>
              <a:lvl8pPr marL="3429000" indent="-228600" defTabSz="685800" fontAlgn="base">
                <a:spcBef>
                  <a:spcPct val="0"/>
                </a:spcBef>
                <a:spcAft>
                  <a:spcPct val="0"/>
                </a:spcAft>
              </a:lvl8pPr>
              <a:lvl9pPr marL="3886200" indent="-228600" defTabSz="685800" fontAlgn="base">
                <a:spcBef>
                  <a:spcPct val="0"/>
                </a:spcBef>
                <a:spcAft>
                  <a:spcPct val="0"/>
                </a:spcAft>
              </a:lvl9pPr>
            </a:lstStyle>
            <a:p>
              <a:pPr>
                <a:defRPr/>
              </a:pPr>
              <a:r>
                <a:rPr lang="zh-CN" sz="1400" dirty="0">
                  <a:solidFill>
                    <a:schemeClr val="tx1">
                      <a:lumMod val="75000"/>
                      <a:lumOff val="25000"/>
                    </a:schemeClr>
                  </a:solidFill>
                  <a:latin typeface="Helvetica" panose="020B0604020202020204" pitchFamily="34" charset="0"/>
                </a:rPr>
                <a:t>确认测试的范围</a:t>
              </a:r>
              <a:endParaRPr lang="zh-CN" sz="1400" dirty="0">
                <a:solidFill>
                  <a:schemeClr val="tx1">
                    <a:lumMod val="75000"/>
                    <a:lumOff val="25000"/>
                  </a:schemeClr>
                </a:solidFill>
                <a:latin typeface="Helvetica" panose="020B0604020202020204" pitchFamily="34" charset="0"/>
              </a:endParaRPr>
            </a:p>
          </p:txBody>
        </p:sp>
        <p:sp>
          <p:nvSpPr>
            <p:cNvPr id="73" name="任意多边形 72"/>
            <p:cNvSpPr/>
            <p:nvPr/>
          </p:nvSpPr>
          <p:spPr>
            <a:xfrm>
              <a:off x="3083475" y="1286573"/>
              <a:ext cx="287193" cy="0"/>
            </a:xfrm>
            <a:custGeom>
              <a:avLst/>
              <a:gdLst>
                <a:gd name="connsiteX0" fmla="*/ 0 w 504825"/>
                <a:gd name="connsiteY0" fmla="*/ 0 h 0"/>
                <a:gd name="connsiteX1" fmla="*/ 504825 w 504825"/>
                <a:gd name="connsiteY1" fmla="*/ 0 h 0"/>
              </a:gdLst>
              <a:ahLst/>
              <a:cxnLst>
                <a:cxn ang="0">
                  <a:pos x="connsiteX0" y="connsiteY0"/>
                </a:cxn>
                <a:cxn ang="0">
                  <a:pos x="connsiteX1" y="connsiteY1"/>
                </a:cxn>
              </a:cxnLst>
              <a:rect l="l" t="t" r="r" b="b"/>
              <a:pathLst>
                <a:path w="504825">
                  <a:moveTo>
                    <a:pt x="0" y="0"/>
                  </a:moveTo>
                  <a:lnTo>
                    <a:pt x="504825" y="0"/>
                  </a:lnTo>
                </a:path>
              </a:pathLst>
            </a:custGeom>
            <a:no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lumMod val="75000"/>
                    <a:lumOff val="25000"/>
                  </a:schemeClr>
                </a:solidFill>
              </a:endParaRPr>
            </a:p>
          </p:txBody>
        </p:sp>
      </p:grpSp>
      <p:grpSp>
        <p:nvGrpSpPr>
          <p:cNvPr id="29" name="组合 28"/>
          <p:cNvGrpSpPr/>
          <p:nvPr/>
        </p:nvGrpSpPr>
        <p:grpSpPr bwMode="auto">
          <a:xfrm>
            <a:off x="0" y="1931988"/>
            <a:ext cx="768350" cy="1279525"/>
            <a:chOff x="0" y="1931895"/>
            <a:chExt cx="768567" cy="1279711"/>
          </a:xfrm>
        </p:grpSpPr>
        <p:sp>
          <p:nvSpPr>
            <p:cNvPr id="30" name="等腰三角形 29"/>
            <p:cNvSpPr/>
            <p:nvPr/>
          </p:nvSpPr>
          <p:spPr>
            <a:xfrm rot="5400000">
              <a:off x="-255573" y="2187468"/>
              <a:ext cx="1279711" cy="768567"/>
            </a:xfrm>
            <a:prstGeom prs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p>
          </p:txBody>
        </p:sp>
        <p:sp>
          <p:nvSpPr>
            <p:cNvPr id="11283" name="文本框 66"/>
            <p:cNvSpPr txBox="1">
              <a:spLocks noChangeArrowheads="1"/>
            </p:cNvSpPr>
            <p:nvPr/>
          </p:nvSpPr>
          <p:spPr bwMode="auto">
            <a:xfrm>
              <a:off x="11363" y="2435751"/>
              <a:ext cx="553357"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1000">
                  <a:solidFill>
                    <a:schemeClr val="bg1"/>
                  </a:solidFill>
                  <a:latin typeface="Helvetica" panose="020B0604020202020204" pitchFamily="34" charset="0"/>
                  <a:ea typeface="SimSun-ExtB" panose="02010609060101010101" pitchFamily="49" charset="-122"/>
                  <a:cs typeface="Arial" panose="020B0604020202020204" pitchFamily="34" charset="0"/>
                </a:rPr>
                <a:t>LOGO</a:t>
              </a:r>
              <a:endParaRPr lang="zh-CN" altLang="en-US" sz="1000">
                <a:solidFill>
                  <a:schemeClr val="bg1"/>
                </a:solidFill>
                <a:latin typeface="Helvetica" panose="020B0604020202020204" pitchFamily="34" charset="0"/>
                <a:ea typeface="SimSun-ExtB" panose="02010609060101010101" pitchFamily="49" charset="-122"/>
                <a:cs typeface="Arial" panose="020B0604020202020204" pitchFamily="34" charset="0"/>
              </a:endParaRPr>
            </a:p>
          </p:txBody>
        </p:sp>
      </p:grpSp>
      <p:grpSp>
        <p:nvGrpSpPr>
          <p:cNvPr id="38" name="组合 7"/>
          <p:cNvGrpSpPr/>
          <p:nvPr/>
        </p:nvGrpSpPr>
        <p:grpSpPr bwMode="auto">
          <a:xfrm>
            <a:off x="1249363" y="1844675"/>
            <a:ext cx="2819400" cy="1358900"/>
            <a:chOff x="2986687" y="338699"/>
            <a:chExt cx="2817981" cy="1359095"/>
          </a:xfrm>
        </p:grpSpPr>
        <p:sp>
          <p:nvSpPr>
            <p:cNvPr id="39" name="文本框 66"/>
            <p:cNvSpPr txBox="1">
              <a:spLocks noChangeArrowheads="1"/>
            </p:cNvSpPr>
            <p:nvPr/>
          </p:nvSpPr>
          <p:spPr bwMode="auto">
            <a:xfrm>
              <a:off x="2989860" y="1373898"/>
              <a:ext cx="2814808" cy="323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lnSpc>
                  <a:spcPts val="900"/>
                </a:lnSpc>
                <a:defRPr/>
              </a:pPr>
              <a:r>
                <a:rPr lang="en-US" altLang="zh-CN" sz="600" dirty="0">
                  <a:solidFill>
                    <a:schemeClr val="bg1">
                      <a:lumMod val="50000"/>
                    </a:schemeClr>
                  </a:solidFill>
                  <a:latin typeface="Helvetica" panose="020B0604020202020204" pitchFamily="34" charset="0"/>
                  <a:ea typeface="微软雅黑" panose="020B0503020204020204" pitchFamily="34" charset="-122"/>
                  <a:cs typeface="Arial" panose="020B0604020202020204" pitchFamily="34" charset="0"/>
                </a:rPr>
                <a:t>this is a sample text. insert your desired text here. Again. this is a dummy text. enter your own text here. this is a sample text. </a:t>
              </a:r>
              <a:endParaRPr lang="zh-CN" altLang="en-US" sz="600" dirty="0">
                <a:solidFill>
                  <a:schemeClr val="bg1">
                    <a:lumMod val="50000"/>
                  </a:schemeClr>
                </a:solidFill>
                <a:latin typeface="Helvetica" panose="020B0604020202020204" pitchFamily="34" charset="0"/>
                <a:ea typeface="微软雅黑" panose="020B0503020204020204" pitchFamily="34" charset="-122"/>
                <a:cs typeface="Arial" panose="020B0604020202020204" pitchFamily="34" charset="0"/>
              </a:endParaRPr>
            </a:p>
          </p:txBody>
        </p:sp>
        <p:sp>
          <p:nvSpPr>
            <p:cNvPr id="40" name="文本框 13"/>
            <p:cNvSpPr txBox="1">
              <a:spLocks noChangeArrowheads="1"/>
            </p:cNvSpPr>
            <p:nvPr/>
          </p:nvSpPr>
          <p:spPr bwMode="auto">
            <a:xfrm>
              <a:off x="2986687" y="338699"/>
              <a:ext cx="1661276" cy="708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eaLnBrk="1" hangingPunct="1">
                <a:defRPr sz="9600">
                  <a:solidFill>
                    <a:schemeClr val="bg1"/>
                  </a:solidFill>
                  <a:latin typeface="Helvetica-Roman-SemiB" pitchFamily="2" charset="0"/>
                  <a:ea typeface="SimSun-ExtB" panose="02010609060101010101" pitchFamily="49" charset="-122"/>
                  <a:cs typeface="Arial" panose="020B0604020202020204" pitchFamily="34" charset="0"/>
                </a:defRPr>
              </a:lvl1pPr>
              <a:lvl2pPr marL="742950" indent="-285750"/>
              <a:lvl3pPr marL="1143000" indent="-228600"/>
              <a:lvl4pPr marL="1600200" indent="-228600"/>
              <a:lvl5pPr marL="2057400" indent="-228600"/>
              <a:lvl6pPr marL="2514600" indent="-228600" defTabSz="685800" fontAlgn="base">
                <a:spcBef>
                  <a:spcPct val="0"/>
                </a:spcBef>
                <a:spcAft>
                  <a:spcPct val="0"/>
                </a:spcAft>
              </a:lvl6pPr>
              <a:lvl7pPr marL="2971800" indent="-228600" defTabSz="685800" fontAlgn="base">
                <a:spcBef>
                  <a:spcPct val="0"/>
                </a:spcBef>
                <a:spcAft>
                  <a:spcPct val="0"/>
                </a:spcAft>
              </a:lvl7pPr>
              <a:lvl8pPr marL="3429000" indent="-228600" defTabSz="685800" fontAlgn="base">
                <a:spcBef>
                  <a:spcPct val="0"/>
                </a:spcBef>
                <a:spcAft>
                  <a:spcPct val="0"/>
                </a:spcAft>
              </a:lvl8pPr>
              <a:lvl9pPr marL="3886200" indent="-228600" defTabSz="685800" fontAlgn="base">
                <a:spcBef>
                  <a:spcPct val="0"/>
                </a:spcBef>
                <a:spcAft>
                  <a:spcPct val="0"/>
                </a:spcAft>
              </a:lvl9pPr>
            </a:lstStyle>
            <a:p>
              <a:pPr>
                <a:defRPr/>
              </a:pPr>
              <a:r>
                <a:rPr lang="en-US" altLang="zh-CN" sz="4000" dirty="0">
                  <a:solidFill>
                    <a:schemeClr val="tx1">
                      <a:lumMod val="75000"/>
                      <a:lumOff val="25000"/>
                    </a:schemeClr>
                  </a:solidFill>
                </a:rPr>
                <a:t>PART02</a:t>
              </a:r>
              <a:endParaRPr lang="zh-CN" altLang="en-US" sz="4000" dirty="0">
                <a:solidFill>
                  <a:schemeClr val="tx1">
                    <a:lumMod val="75000"/>
                    <a:lumOff val="25000"/>
                  </a:schemeClr>
                </a:solidFill>
              </a:endParaRPr>
            </a:p>
          </p:txBody>
        </p:sp>
        <p:sp>
          <p:nvSpPr>
            <p:cNvPr id="42" name="文本框 66"/>
            <p:cNvSpPr txBox="1">
              <a:spLocks noChangeArrowheads="1"/>
            </p:cNvSpPr>
            <p:nvPr/>
          </p:nvSpPr>
          <p:spPr bwMode="auto">
            <a:xfrm>
              <a:off x="2989860" y="880115"/>
              <a:ext cx="1249051" cy="306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eaLnBrk="1" hangingPunct="1">
                <a:defRPr sz="4400">
                  <a:latin typeface="Simply City Light" panose="020B0303020202080204" pitchFamily="34" charset="0"/>
                  <a:ea typeface="SimSun-ExtB" panose="02010609060101010101" pitchFamily="49" charset="-122"/>
                  <a:cs typeface="Arial" panose="020B0604020202020204" pitchFamily="34" charset="0"/>
                </a:defRPr>
              </a:lvl1pPr>
              <a:lvl2pPr marL="742950" indent="-285750"/>
              <a:lvl3pPr marL="1143000" indent="-228600"/>
              <a:lvl4pPr marL="1600200" indent="-228600"/>
              <a:lvl5pPr marL="2057400" indent="-228600"/>
              <a:lvl6pPr marL="2514600" indent="-228600" defTabSz="685800" fontAlgn="base">
                <a:spcBef>
                  <a:spcPct val="0"/>
                </a:spcBef>
                <a:spcAft>
                  <a:spcPct val="0"/>
                </a:spcAft>
              </a:lvl6pPr>
              <a:lvl7pPr marL="2971800" indent="-228600" defTabSz="685800" fontAlgn="base">
                <a:spcBef>
                  <a:spcPct val="0"/>
                </a:spcBef>
                <a:spcAft>
                  <a:spcPct val="0"/>
                </a:spcAft>
              </a:lvl7pPr>
              <a:lvl8pPr marL="3429000" indent="-228600" defTabSz="685800" fontAlgn="base">
                <a:spcBef>
                  <a:spcPct val="0"/>
                </a:spcBef>
                <a:spcAft>
                  <a:spcPct val="0"/>
                </a:spcAft>
              </a:lvl8pPr>
              <a:lvl9pPr marL="3886200" indent="-228600" defTabSz="685800" fontAlgn="base">
                <a:spcBef>
                  <a:spcPct val="0"/>
                </a:spcBef>
                <a:spcAft>
                  <a:spcPct val="0"/>
                </a:spcAft>
              </a:lvl9pPr>
            </a:lstStyle>
            <a:p>
              <a:pPr>
                <a:defRPr/>
              </a:pPr>
              <a:r>
                <a:rPr lang="zh-CN" sz="1400" dirty="0">
                  <a:solidFill>
                    <a:schemeClr val="tx1">
                      <a:lumMod val="75000"/>
                      <a:lumOff val="25000"/>
                    </a:schemeClr>
                  </a:solidFill>
                  <a:latin typeface="Helvetica" panose="020B0604020202020204" pitchFamily="34" charset="0"/>
                </a:rPr>
                <a:t>软件配置复查</a:t>
              </a:r>
              <a:endParaRPr lang="zh-CN" sz="1400" dirty="0">
                <a:solidFill>
                  <a:schemeClr val="tx1">
                    <a:lumMod val="75000"/>
                    <a:lumOff val="25000"/>
                  </a:schemeClr>
                </a:solidFill>
                <a:latin typeface="Helvetica" panose="020B0604020202020204" pitchFamily="34" charset="0"/>
              </a:endParaRPr>
            </a:p>
          </p:txBody>
        </p:sp>
        <p:sp>
          <p:nvSpPr>
            <p:cNvPr id="43" name="任意多边形 42"/>
            <p:cNvSpPr/>
            <p:nvPr/>
          </p:nvSpPr>
          <p:spPr>
            <a:xfrm>
              <a:off x="3083475" y="1286573"/>
              <a:ext cx="287193" cy="0"/>
            </a:xfrm>
            <a:custGeom>
              <a:avLst/>
              <a:gdLst>
                <a:gd name="connsiteX0" fmla="*/ 0 w 504825"/>
                <a:gd name="connsiteY0" fmla="*/ 0 h 0"/>
                <a:gd name="connsiteX1" fmla="*/ 504825 w 504825"/>
                <a:gd name="connsiteY1" fmla="*/ 0 h 0"/>
              </a:gdLst>
              <a:ahLst/>
              <a:cxnLst>
                <a:cxn ang="0">
                  <a:pos x="connsiteX0" y="connsiteY0"/>
                </a:cxn>
                <a:cxn ang="0">
                  <a:pos x="connsiteX1" y="connsiteY1"/>
                </a:cxn>
              </a:cxnLst>
              <a:rect l="l" t="t" r="r" b="b"/>
              <a:pathLst>
                <a:path w="504825">
                  <a:moveTo>
                    <a:pt x="0" y="0"/>
                  </a:moveTo>
                  <a:lnTo>
                    <a:pt x="504825" y="0"/>
                  </a:lnTo>
                </a:path>
              </a:pathLst>
            </a:custGeom>
            <a:no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lumMod val="75000"/>
                    <a:lumOff val="25000"/>
                  </a:schemeClr>
                </a:solidFill>
              </a:endParaRPr>
            </a:p>
          </p:txBody>
        </p:sp>
      </p:grpSp>
      <p:grpSp>
        <p:nvGrpSpPr>
          <p:cNvPr id="44" name="组合 7"/>
          <p:cNvGrpSpPr/>
          <p:nvPr/>
        </p:nvGrpSpPr>
        <p:grpSpPr bwMode="auto">
          <a:xfrm>
            <a:off x="1249363" y="3378200"/>
            <a:ext cx="2819465" cy="1358900"/>
            <a:chOff x="2986687" y="338699"/>
            <a:chExt cx="2818046" cy="1359095"/>
          </a:xfrm>
        </p:grpSpPr>
        <p:sp>
          <p:nvSpPr>
            <p:cNvPr id="11274" name="文本框 66"/>
            <p:cNvSpPr txBox="1">
              <a:spLocks noChangeArrowheads="1"/>
            </p:cNvSpPr>
            <p:nvPr/>
          </p:nvSpPr>
          <p:spPr bwMode="auto">
            <a:xfrm>
              <a:off x="2989865" y="1374629"/>
              <a:ext cx="2814868"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lnSpc>
                  <a:spcPts val="900"/>
                </a:lnSpc>
              </a:pPr>
              <a:r>
                <a:rPr lang="en-US" altLang="zh-CN" sz="600">
                  <a:solidFill>
                    <a:srgbClr val="7F7F7F"/>
                  </a:solidFill>
                  <a:latin typeface="Helvetica" panose="020B0604020202020204" pitchFamily="34" charset="0"/>
                  <a:ea typeface="微软雅黑" panose="020B0503020204020204" pitchFamily="34" charset="-122"/>
                  <a:cs typeface="Arial" panose="020B0604020202020204" pitchFamily="34" charset="0"/>
                </a:rPr>
                <a:t>this is a sample text. insert your desired text here. Again. this is a dummy text. enter your own text here. this is a sample text. </a:t>
              </a:r>
              <a:endParaRPr lang="zh-CN" altLang="en-US" sz="600">
                <a:solidFill>
                  <a:srgbClr val="7F7F7F"/>
                </a:solidFill>
                <a:latin typeface="Helvetica" panose="020B0604020202020204" pitchFamily="34" charset="0"/>
                <a:ea typeface="微软雅黑" panose="020B0503020204020204" pitchFamily="34" charset="-122"/>
                <a:cs typeface="Arial" panose="020B0604020202020204" pitchFamily="34" charset="0"/>
              </a:endParaRPr>
            </a:p>
          </p:txBody>
        </p:sp>
        <p:sp>
          <p:nvSpPr>
            <p:cNvPr id="46" name="文本框 13"/>
            <p:cNvSpPr txBox="1">
              <a:spLocks noChangeArrowheads="1"/>
            </p:cNvSpPr>
            <p:nvPr/>
          </p:nvSpPr>
          <p:spPr bwMode="auto">
            <a:xfrm>
              <a:off x="2986687" y="338699"/>
              <a:ext cx="1661276" cy="708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eaLnBrk="1" hangingPunct="1">
                <a:defRPr sz="9600">
                  <a:solidFill>
                    <a:schemeClr val="bg1"/>
                  </a:solidFill>
                  <a:latin typeface="Helvetica-Roman-SemiB" pitchFamily="2" charset="0"/>
                  <a:ea typeface="SimSun-ExtB" panose="02010609060101010101" pitchFamily="49" charset="-122"/>
                  <a:cs typeface="Arial" panose="020B0604020202020204" pitchFamily="34" charset="0"/>
                </a:defRPr>
              </a:lvl1pPr>
              <a:lvl2pPr marL="742950" indent="-285750"/>
              <a:lvl3pPr marL="1143000" indent="-228600"/>
              <a:lvl4pPr marL="1600200" indent="-228600"/>
              <a:lvl5pPr marL="2057400" indent="-228600"/>
              <a:lvl6pPr marL="2514600" indent="-228600" defTabSz="685800" fontAlgn="base">
                <a:spcBef>
                  <a:spcPct val="0"/>
                </a:spcBef>
                <a:spcAft>
                  <a:spcPct val="0"/>
                </a:spcAft>
              </a:lvl6pPr>
              <a:lvl7pPr marL="2971800" indent="-228600" defTabSz="685800" fontAlgn="base">
                <a:spcBef>
                  <a:spcPct val="0"/>
                </a:spcBef>
                <a:spcAft>
                  <a:spcPct val="0"/>
                </a:spcAft>
              </a:lvl7pPr>
              <a:lvl8pPr marL="3429000" indent="-228600" defTabSz="685800" fontAlgn="base">
                <a:spcBef>
                  <a:spcPct val="0"/>
                </a:spcBef>
                <a:spcAft>
                  <a:spcPct val="0"/>
                </a:spcAft>
              </a:lvl8pPr>
              <a:lvl9pPr marL="3886200" indent="-228600" defTabSz="685800" fontAlgn="base">
                <a:spcBef>
                  <a:spcPct val="0"/>
                </a:spcBef>
                <a:spcAft>
                  <a:spcPct val="0"/>
                </a:spcAft>
              </a:lvl9pPr>
            </a:lstStyle>
            <a:p>
              <a:pPr>
                <a:defRPr/>
              </a:pPr>
              <a:r>
                <a:rPr lang="en-US" altLang="zh-CN" sz="4000" dirty="0">
                  <a:solidFill>
                    <a:schemeClr val="tx1">
                      <a:lumMod val="75000"/>
                      <a:lumOff val="25000"/>
                    </a:schemeClr>
                  </a:solidFill>
                </a:rPr>
                <a:t>PART03</a:t>
              </a:r>
              <a:endParaRPr lang="zh-CN" altLang="en-US" sz="4000" dirty="0">
                <a:solidFill>
                  <a:schemeClr val="tx1">
                    <a:lumMod val="75000"/>
                    <a:lumOff val="25000"/>
                  </a:schemeClr>
                </a:solidFill>
              </a:endParaRPr>
            </a:p>
          </p:txBody>
        </p:sp>
        <p:sp>
          <p:nvSpPr>
            <p:cNvPr id="47" name="文本框 66"/>
            <p:cNvSpPr txBox="1">
              <a:spLocks noChangeArrowheads="1"/>
            </p:cNvSpPr>
            <p:nvPr/>
          </p:nvSpPr>
          <p:spPr bwMode="auto">
            <a:xfrm>
              <a:off x="2989860" y="880115"/>
              <a:ext cx="1537196" cy="306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eaLnBrk="1" hangingPunct="1">
                <a:defRPr sz="4400">
                  <a:latin typeface="Simply City Light" panose="020B0303020202080204" pitchFamily="34" charset="0"/>
                  <a:ea typeface="SimSun-ExtB" panose="02010609060101010101" pitchFamily="49" charset="-122"/>
                  <a:cs typeface="Arial" panose="020B0604020202020204" pitchFamily="34" charset="0"/>
                </a:defRPr>
              </a:lvl1pPr>
              <a:lvl2pPr marL="742950" indent="-285750"/>
              <a:lvl3pPr marL="1143000" indent="-228600"/>
              <a:lvl4pPr marL="1600200" indent="-228600"/>
              <a:lvl5pPr marL="2057400" indent="-228600"/>
              <a:lvl6pPr marL="2514600" indent="-228600" defTabSz="685800" fontAlgn="base">
                <a:spcBef>
                  <a:spcPct val="0"/>
                </a:spcBef>
                <a:spcAft>
                  <a:spcPct val="0"/>
                </a:spcAft>
              </a:lvl6pPr>
              <a:lvl7pPr marL="2971800" indent="-228600" defTabSz="685800" fontAlgn="base">
                <a:spcBef>
                  <a:spcPct val="0"/>
                </a:spcBef>
                <a:spcAft>
                  <a:spcPct val="0"/>
                </a:spcAft>
              </a:lvl7pPr>
              <a:lvl8pPr marL="3429000" indent="-228600" defTabSz="685800" fontAlgn="base">
                <a:spcBef>
                  <a:spcPct val="0"/>
                </a:spcBef>
                <a:spcAft>
                  <a:spcPct val="0"/>
                </a:spcAft>
              </a:lvl8pPr>
              <a:lvl9pPr marL="3886200" indent="-228600" defTabSz="685800" fontAlgn="base">
                <a:spcBef>
                  <a:spcPct val="0"/>
                </a:spcBef>
                <a:spcAft>
                  <a:spcPct val="0"/>
                </a:spcAft>
              </a:lvl9pPr>
            </a:lstStyle>
            <a:p>
              <a:pPr>
                <a:defRPr/>
              </a:pPr>
              <a:r>
                <a:rPr lang="en-US" sz="1400" dirty="0">
                  <a:solidFill>
                    <a:schemeClr val="tx1">
                      <a:lumMod val="75000"/>
                      <a:lumOff val="25000"/>
                    </a:schemeClr>
                  </a:solidFill>
                  <a:latin typeface="Helvetica" panose="020B0604020202020204" pitchFamily="34" charset="0"/>
                </a:rPr>
                <a:t>Alpha</a:t>
              </a:r>
              <a:r>
                <a:rPr lang="zh-CN" altLang="en-US" sz="1400" dirty="0">
                  <a:solidFill>
                    <a:schemeClr val="tx1">
                      <a:lumMod val="75000"/>
                      <a:lumOff val="25000"/>
                    </a:schemeClr>
                  </a:solidFill>
                  <a:latin typeface="Helvetica" panose="020B0604020202020204" pitchFamily="34" charset="0"/>
                </a:rPr>
                <a:t>和</a:t>
              </a:r>
              <a:r>
                <a:rPr lang="en-US" altLang="zh-CN" sz="1400" dirty="0">
                  <a:solidFill>
                    <a:schemeClr val="tx1">
                      <a:lumMod val="75000"/>
                      <a:lumOff val="25000"/>
                    </a:schemeClr>
                  </a:solidFill>
                  <a:latin typeface="Helvetica" panose="020B0604020202020204" pitchFamily="34" charset="0"/>
                </a:rPr>
                <a:t>Beta</a:t>
              </a:r>
              <a:r>
                <a:rPr lang="zh-CN" altLang="en-US" sz="1400" dirty="0">
                  <a:solidFill>
                    <a:schemeClr val="tx1">
                      <a:lumMod val="75000"/>
                      <a:lumOff val="25000"/>
                    </a:schemeClr>
                  </a:solidFill>
                  <a:latin typeface="Helvetica" panose="020B0604020202020204" pitchFamily="34" charset="0"/>
                </a:rPr>
                <a:t>测试</a:t>
              </a:r>
              <a:endParaRPr lang="zh-CN" altLang="en-US" sz="1400" dirty="0">
                <a:solidFill>
                  <a:schemeClr val="tx1">
                    <a:lumMod val="75000"/>
                    <a:lumOff val="25000"/>
                  </a:schemeClr>
                </a:solidFill>
                <a:latin typeface="Helvetica" panose="020B0604020202020204" pitchFamily="34" charset="0"/>
              </a:endParaRPr>
            </a:p>
          </p:txBody>
        </p:sp>
        <p:sp>
          <p:nvSpPr>
            <p:cNvPr id="48" name="任意多边形 47"/>
            <p:cNvSpPr/>
            <p:nvPr/>
          </p:nvSpPr>
          <p:spPr>
            <a:xfrm>
              <a:off x="3083475" y="1286573"/>
              <a:ext cx="287193" cy="0"/>
            </a:xfrm>
            <a:custGeom>
              <a:avLst/>
              <a:gdLst>
                <a:gd name="connsiteX0" fmla="*/ 0 w 504825"/>
                <a:gd name="connsiteY0" fmla="*/ 0 h 0"/>
                <a:gd name="connsiteX1" fmla="*/ 504825 w 504825"/>
                <a:gd name="connsiteY1" fmla="*/ 0 h 0"/>
              </a:gdLst>
              <a:ahLst/>
              <a:cxnLst>
                <a:cxn ang="0">
                  <a:pos x="connsiteX0" y="connsiteY0"/>
                </a:cxn>
                <a:cxn ang="0">
                  <a:pos x="connsiteX1" y="connsiteY1"/>
                </a:cxn>
              </a:cxnLst>
              <a:rect l="l" t="t" r="r" b="b"/>
              <a:pathLst>
                <a:path w="504825">
                  <a:moveTo>
                    <a:pt x="0" y="0"/>
                  </a:moveTo>
                  <a:lnTo>
                    <a:pt x="504825" y="0"/>
                  </a:lnTo>
                </a:path>
              </a:pathLst>
            </a:custGeom>
            <a:no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lumMod val="75000"/>
                    <a:lumOff val="25000"/>
                  </a:schemeClr>
                </a:solidFill>
              </a:endParaRPr>
            </a:p>
          </p:txBody>
        </p:sp>
      </p:grpSp>
      <p:grpSp>
        <p:nvGrpSpPr>
          <p:cNvPr id="3" name="组合 2"/>
          <p:cNvGrpSpPr/>
          <p:nvPr/>
        </p:nvGrpSpPr>
        <p:grpSpPr bwMode="auto">
          <a:xfrm>
            <a:off x="4906963" y="1597025"/>
            <a:ext cx="1419225" cy="1419225"/>
            <a:chOff x="5009123" y="1712087"/>
            <a:chExt cx="1418401" cy="1418400"/>
          </a:xfrm>
        </p:grpSpPr>
        <p:sp>
          <p:nvSpPr>
            <p:cNvPr id="37" name="文本框 13"/>
            <p:cNvSpPr txBox="1">
              <a:spLocks noChangeArrowheads="1"/>
            </p:cNvSpPr>
            <p:nvPr/>
          </p:nvSpPr>
          <p:spPr bwMode="auto">
            <a:xfrm>
              <a:off x="5023402" y="2084933"/>
              <a:ext cx="1347005" cy="585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eaLnBrk="1" hangingPunct="1">
                <a:defRPr sz="9600">
                  <a:solidFill>
                    <a:schemeClr val="bg1"/>
                  </a:solidFill>
                  <a:latin typeface="Helvetica-Roman-SemiB" pitchFamily="2" charset="0"/>
                  <a:ea typeface="SimSun-ExtB" panose="02010609060101010101" pitchFamily="49" charset="-122"/>
                  <a:cs typeface="Arial" panose="020B0604020202020204" pitchFamily="34" charset="0"/>
                </a:defRPr>
              </a:lvl1pPr>
              <a:lvl2pPr marL="742950" indent="-285750"/>
              <a:lvl3pPr marL="1143000" indent="-228600"/>
              <a:lvl4pPr marL="1600200" indent="-228600"/>
              <a:lvl5pPr marL="2057400" indent="-228600"/>
              <a:lvl6pPr marL="2514600" indent="-228600" defTabSz="685800" fontAlgn="base">
                <a:spcBef>
                  <a:spcPct val="0"/>
                </a:spcBef>
                <a:spcAft>
                  <a:spcPct val="0"/>
                </a:spcAft>
              </a:lvl6pPr>
              <a:lvl7pPr marL="2971800" indent="-228600" defTabSz="685800" fontAlgn="base">
                <a:spcBef>
                  <a:spcPct val="0"/>
                </a:spcBef>
                <a:spcAft>
                  <a:spcPct val="0"/>
                </a:spcAft>
              </a:lvl7pPr>
              <a:lvl8pPr marL="3429000" indent="-228600" defTabSz="685800" fontAlgn="base">
                <a:spcBef>
                  <a:spcPct val="0"/>
                </a:spcBef>
                <a:spcAft>
                  <a:spcPct val="0"/>
                </a:spcAft>
              </a:lvl8pPr>
              <a:lvl9pPr marL="3886200" indent="-228600" defTabSz="685800" fontAlgn="base">
                <a:spcBef>
                  <a:spcPct val="0"/>
                </a:spcBef>
                <a:spcAft>
                  <a:spcPct val="0"/>
                </a:spcAft>
              </a:lvl9pPr>
            </a:lstStyle>
            <a:p>
              <a:pPr>
                <a:defRPr/>
              </a:pPr>
              <a:r>
                <a:rPr lang="en-US" altLang="zh-CN" sz="3200" dirty="0">
                  <a:solidFill>
                    <a:schemeClr val="tx1">
                      <a:lumMod val="75000"/>
                      <a:lumOff val="25000"/>
                    </a:schemeClr>
                  </a:solidFill>
                </a:rPr>
                <a:t>Contnet</a:t>
              </a:r>
              <a:endParaRPr lang="zh-CN" altLang="en-US" sz="3200" dirty="0">
                <a:solidFill>
                  <a:schemeClr val="tx1">
                    <a:lumMod val="75000"/>
                    <a:lumOff val="25000"/>
                  </a:schemeClr>
                </a:solidFill>
              </a:endParaRPr>
            </a:p>
          </p:txBody>
        </p:sp>
        <p:sp>
          <p:nvSpPr>
            <p:cNvPr id="26" name="任意多边形 25"/>
            <p:cNvSpPr/>
            <p:nvPr/>
          </p:nvSpPr>
          <p:spPr>
            <a:xfrm rot="2700000">
              <a:off x="5009124" y="1712086"/>
              <a:ext cx="1418400" cy="1418401"/>
            </a:xfrm>
            <a:custGeom>
              <a:avLst/>
              <a:gdLst>
                <a:gd name="connsiteX0" fmla="*/ 0 w 1418400"/>
                <a:gd name="connsiteY0" fmla="*/ 1 h 1418401"/>
                <a:gd name="connsiteX1" fmla="*/ 1418400 w 1418400"/>
                <a:gd name="connsiteY1" fmla="*/ 0 h 1418401"/>
                <a:gd name="connsiteX2" fmla="*/ 1418400 w 1418400"/>
                <a:gd name="connsiteY2" fmla="*/ 1418401 h 1418401"/>
                <a:gd name="connsiteX3" fmla="*/ 0 w 1418400"/>
                <a:gd name="connsiteY3" fmla="*/ 1418401 h 1418401"/>
                <a:gd name="connsiteX4" fmla="*/ 0 w 1418400"/>
                <a:gd name="connsiteY4" fmla="*/ 1 h 1418401"/>
                <a:gd name="connsiteX5" fmla="*/ 72409 w 1418400"/>
                <a:gd name="connsiteY5" fmla="*/ 72407 h 1418401"/>
                <a:gd name="connsiteX6" fmla="*/ 72409 w 1418400"/>
                <a:gd name="connsiteY6" fmla="*/ 1345993 h 1418401"/>
                <a:gd name="connsiteX7" fmla="*/ 1345995 w 1418400"/>
                <a:gd name="connsiteY7" fmla="*/ 1345993 h 1418401"/>
                <a:gd name="connsiteX8" fmla="*/ 1345995 w 1418400"/>
                <a:gd name="connsiteY8" fmla="*/ 72407 h 1418401"/>
                <a:gd name="connsiteX9" fmla="*/ 72409 w 1418400"/>
                <a:gd name="connsiteY9" fmla="*/ 72407 h 1418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8400" h="1418401">
                  <a:moveTo>
                    <a:pt x="0" y="1"/>
                  </a:moveTo>
                  <a:lnTo>
                    <a:pt x="1418400" y="0"/>
                  </a:lnTo>
                  <a:lnTo>
                    <a:pt x="1418400" y="1418401"/>
                  </a:lnTo>
                  <a:lnTo>
                    <a:pt x="0" y="1418401"/>
                  </a:lnTo>
                  <a:lnTo>
                    <a:pt x="0" y="1"/>
                  </a:lnTo>
                  <a:close/>
                  <a:moveTo>
                    <a:pt x="72409" y="72407"/>
                  </a:moveTo>
                  <a:lnTo>
                    <a:pt x="72409" y="1345993"/>
                  </a:lnTo>
                  <a:lnTo>
                    <a:pt x="1345995" y="1345993"/>
                  </a:lnTo>
                  <a:lnTo>
                    <a:pt x="1345995" y="72407"/>
                  </a:lnTo>
                  <a:lnTo>
                    <a:pt x="72409" y="72407"/>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spTree>
  </p:cSld>
  <p:clrMapOvr>
    <a:masterClrMapping/>
  </p:clrMapOvr>
  <p:transition spd="med" advClick="0" advTm="4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750" fill="hold"/>
                                        <p:tgtEl>
                                          <p:spTgt spid="3"/>
                                        </p:tgtEl>
                                        <p:attrNameLst>
                                          <p:attrName>ppt_w</p:attrName>
                                        </p:attrNameLst>
                                      </p:cBhvr>
                                      <p:tavLst>
                                        <p:tav tm="0">
                                          <p:val>
                                            <p:fltVal val="0"/>
                                          </p:val>
                                        </p:tav>
                                        <p:tav tm="100000">
                                          <p:val>
                                            <p:strVal val="#ppt_w"/>
                                          </p:val>
                                        </p:tav>
                                      </p:tavLst>
                                    </p:anim>
                                    <p:anim calcmode="lin" valueType="num">
                                      <p:cBhvr>
                                        <p:cTn id="8" dur="750" fill="hold"/>
                                        <p:tgtEl>
                                          <p:spTgt spid="3"/>
                                        </p:tgtEl>
                                        <p:attrNameLst>
                                          <p:attrName>ppt_h</p:attrName>
                                        </p:attrNameLst>
                                      </p:cBhvr>
                                      <p:tavLst>
                                        <p:tav tm="0">
                                          <p:val>
                                            <p:fltVal val="0"/>
                                          </p:val>
                                        </p:tav>
                                        <p:tav tm="100000">
                                          <p:val>
                                            <p:strVal val="#ppt_h"/>
                                          </p:val>
                                        </p:tav>
                                      </p:tavLst>
                                    </p:anim>
                                    <p:animEffect transition="in" filter="fade">
                                      <p:cBhvr>
                                        <p:cTn id="9" dur="750"/>
                                        <p:tgtEl>
                                          <p:spTgt spid="3"/>
                                        </p:tgtEl>
                                      </p:cBhvr>
                                    </p:animEffect>
                                  </p:childTnLst>
                                </p:cTn>
                              </p:par>
                              <p:par>
                                <p:cTn id="10" presetID="2" presetClass="entr" presetSubtype="2" fill="hold" nodeType="withEffect">
                                  <p:stCondLst>
                                    <p:cond delay="300"/>
                                  </p:stCondLst>
                                  <p:childTnLst>
                                    <p:set>
                                      <p:cBhvr>
                                        <p:cTn id="11" dur="1" fill="hold">
                                          <p:stCondLst>
                                            <p:cond delay="0"/>
                                          </p:stCondLst>
                                        </p:cTn>
                                        <p:tgtEl>
                                          <p:spTgt spid="11271"/>
                                        </p:tgtEl>
                                        <p:attrNameLst>
                                          <p:attrName>style.visibility</p:attrName>
                                        </p:attrNameLst>
                                      </p:cBhvr>
                                      <p:to>
                                        <p:strVal val="visible"/>
                                      </p:to>
                                    </p:set>
                                    <p:anim calcmode="lin" valueType="num">
                                      <p:cBhvr additive="base">
                                        <p:cTn id="12" dur="1000" fill="hold"/>
                                        <p:tgtEl>
                                          <p:spTgt spid="11271"/>
                                        </p:tgtEl>
                                        <p:attrNameLst>
                                          <p:attrName>ppt_x</p:attrName>
                                        </p:attrNameLst>
                                      </p:cBhvr>
                                      <p:tavLst>
                                        <p:tav tm="0">
                                          <p:val>
                                            <p:strVal val="1+#ppt_w/2"/>
                                          </p:val>
                                        </p:tav>
                                        <p:tav tm="100000">
                                          <p:val>
                                            <p:strVal val="#ppt_x"/>
                                          </p:val>
                                        </p:tav>
                                      </p:tavLst>
                                    </p:anim>
                                    <p:anim calcmode="lin" valueType="num">
                                      <p:cBhvr additive="base">
                                        <p:cTn id="13" dur="1000" fill="hold"/>
                                        <p:tgtEl>
                                          <p:spTgt spid="11271"/>
                                        </p:tgtEl>
                                        <p:attrNameLst>
                                          <p:attrName>ppt_y</p:attrName>
                                        </p:attrNameLst>
                                      </p:cBhvr>
                                      <p:tavLst>
                                        <p:tav tm="0">
                                          <p:val>
                                            <p:strVal val="#ppt_y"/>
                                          </p:val>
                                        </p:tav>
                                        <p:tav tm="100000">
                                          <p:val>
                                            <p:strVal val="#ppt_y"/>
                                          </p:val>
                                        </p:tav>
                                      </p:tavLst>
                                    </p:anim>
                                  </p:childTnLst>
                                </p:cTn>
                              </p:par>
                              <p:par>
                                <p:cTn id="14" presetID="2" presetClass="entr" presetSubtype="2" fill="hold" nodeType="withEffect">
                                  <p:stCondLst>
                                    <p:cond delay="500"/>
                                  </p:stCondLst>
                                  <p:childTnLst>
                                    <p:set>
                                      <p:cBhvr>
                                        <p:cTn id="15" dur="1" fill="hold">
                                          <p:stCondLst>
                                            <p:cond delay="0"/>
                                          </p:stCondLst>
                                        </p:cTn>
                                        <p:tgtEl>
                                          <p:spTgt spid="38"/>
                                        </p:tgtEl>
                                        <p:attrNameLst>
                                          <p:attrName>style.visibility</p:attrName>
                                        </p:attrNameLst>
                                      </p:cBhvr>
                                      <p:to>
                                        <p:strVal val="visible"/>
                                      </p:to>
                                    </p:set>
                                    <p:anim calcmode="lin" valueType="num">
                                      <p:cBhvr additive="base">
                                        <p:cTn id="16" dur="1000" fill="hold"/>
                                        <p:tgtEl>
                                          <p:spTgt spid="38"/>
                                        </p:tgtEl>
                                        <p:attrNameLst>
                                          <p:attrName>ppt_x</p:attrName>
                                        </p:attrNameLst>
                                      </p:cBhvr>
                                      <p:tavLst>
                                        <p:tav tm="0">
                                          <p:val>
                                            <p:strVal val="1+#ppt_w/2"/>
                                          </p:val>
                                        </p:tav>
                                        <p:tav tm="100000">
                                          <p:val>
                                            <p:strVal val="#ppt_x"/>
                                          </p:val>
                                        </p:tav>
                                      </p:tavLst>
                                    </p:anim>
                                    <p:anim calcmode="lin" valueType="num">
                                      <p:cBhvr additive="base">
                                        <p:cTn id="17" dur="1000" fill="hold"/>
                                        <p:tgtEl>
                                          <p:spTgt spid="38"/>
                                        </p:tgtEl>
                                        <p:attrNameLst>
                                          <p:attrName>ppt_y</p:attrName>
                                        </p:attrNameLst>
                                      </p:cBhvr>
                                      <p:tavLst>
                                        <p:tav tm="0">
                                          <p:val>
                                            <p:strVal val="#ppt_y"/>
                                          </p:val>
                                        </p:tav>
                                        <p:tav tm="100000">
                                          <p:val>
                                            <p:strVal val="#ppt_y"/>
                                          </p:val>
                                        </p:tav>
                                      </p:tavLst>
                                    </p:anim>
                                  </p:childTnLst>
                                </p:cTn>
                              </p:par>
                              <p:par>
                                <p:cTn id="18" presetID="2" presetClass="entr" presetSubtype="2" fill="hold" nodeType="withEffect">
                                  <p:stCondLst>
                                    <p:cond delay="700"/>
                                  </p:stCondLst>
                                  <p:childTnLst>
                                    <p:set>
                                      <p:cBhvr>
                                        <p:cTn id="19" dur="1" fill="hold">
                                          <p:stCondLst>
                                            <p:cond delay="0"/>
                                          </p:stCondLst>
                                        </p:cTn>
                                        <p:tgtEl>
                                          <p:spTgt spid="44"/>
                                        </p:tgtEl>
                                        <p:attrNameLst>
                                          <p:attrName>style.visibility</p:attrName>
                                        </p:attrNameLst>
                                      </p:cBhvr>
                                      <p:to>
                                        <p:strVal val="visible"/>
                                      </p:to>
                                    </p:set>
                                    <p:anim calcmode="lin" valueType="num">
                                      <p:cBhvr additive="base">
                                        <p:cTn id="20" dur="1000" fill="hold"/>
                                        <p:tgtEl>
                                          <p:spTgt spid="44"/>
                                        </p:tgtEl>
                                        <p:attrNameLst>
                                          <p:attrName>ppt_x</p:attrName>
                                        </p:attrNameLst>
                                      </p:cBhvr>
                                      <p:tavLst>
                                        <p:tav tm="0">
                                          <p:val>
                                            <p:strVal val="1+#ppt_w/2"/>
                                          </p:val>
                                        </p:tav>
                                        <p:tav tm="100000">
                                          <p:val>
                                            <p:strVal val="#ppt_x"/>
                                          </p:val>
                                        </p:tav>
                                      </p:tavLst>
                                    </p:anim>
                                    <p:anim calcmode="lin" valueType="num">
                                      <p:cBhvr additive="base">
                                        <p:cTn id="21" dur="1000" fill="hold"/>
                                        <p:tgtEl>
                                          <p:spTgt spid="44"/>
                                        </p:tgtEl>
                                        <p:attrNameLst>
                                          <p:attrName>ppt_y</p:attrName>
                                        </p:attrNameLst>
                                      </p:cBhvr>
                                      <p:tavLst>
                                        <p:tav tm="0">
                                          <p:val>
                                            <p:strVal val="#ppt_y"/>
                                          </p:val>
                                        </p:tav>
                                        <p:tav tm="100000">
                                          <p:val>
                                            <p:strVal val="#ppt_y"/>
                                          </p:val>
                                        </p:tav>
                                      </p:tavLst>
                                    </p:anim>
                                  </p:childTnLst>
                                </p:cTn>
                              </p:par>
                              <p:par>
                                <p:cTn id="22" presetID="2" presetClass="entr" presetSubtype="2" fill="hold" nodeType="withEffect">
                                  <p:stCondLst>
                                    <p:cond delay="800"/>
                                  </p:stCondLst>
                                  <p:childTnLst>
                                    <p:set>
                                      <p:cBhvr>
                                        <p:cTn id="23" dur="1" fill="hold">
                                          <p:stCondLst>
                                            <p:cond delay="0"/>
                                          </p:stCondLst>
                                        </p:cTn>
                                        <p:tgtEl>
                                          <p:spTgt spid="5"/>
                                        </p:tgtEl>
                                        <p:attrNameLst>
                                          <p:attrName>style.visibility</p:attrName>
                                        </p:attrNameLst>
                                      </p:cBhvr>
                                      <p:to>
                                        <p:strVal val="visible"/>
                                      </p:to>
                                    </p:set>
                                    <p:anim calcmode="lin" valueType="num">
                                      <p:cBhvr additive="base">
                                        <p:cTn id="24" dur="1000" fill="hold"/>
                                        <p:tgtEl>
                                          <p:spTgt spid="5"/>
                                        </p:tgtEl>
                                        <p:attrNameLst>
                                          <p:attrName>ppt_x</p:attrName>
                                        </p:attrNameLst>
                                      </p:cBhvr>
                                      <p:tavLst>
                                        <p:tav tm="0">
                                          <p:val>
                                            <p:strVal val="1+#ppt_w/2"/>
                                          </p:val>
                                        </p:tav>
                                        <p:tav tm="100000">
                                          <p:val>
                                            <p:strVal val="#ppt_x"/>
                                          </p:val>
                                        </p:tav>
                                      </p:tavLst>
                                    </p:anim>
                                    <p:anim calcmode="lin" valueType="num">
                                      <p:cBhvr additive="base">
                                        <p:cTn id="25" dur="1000" fill="hold"/>
                                        <p:tgtEl>
                                          <p:spTgt spid="5"/>
                                        </p:tgtEl>
                                        <p:attrNameLst>
                                          <p:attrName>ppt_y</p:attrName>
                                        </p:attrNameLst>
                                      </p:cBhvr>
                                      <p:tavLst>
                                        <p:tav tm="0">
                                          <p:val>
                                            <p:strVal val="#ppt_y"/>
                                          </p:val>
                                        </p:tav>
                                        <p:tav tm="100000">
                                          <p:val>
                                            <p:strVal val="#ppt_y"/>
                                          </p:val>
                                        </p:tav>
                                      </p:tavLst>
                                    </p:anim>
                                  </p:childTnLst>
                                </p:cTn>
                              </p:par>
                              <p:par>
                                <p:cTn id="26" presetID="2" presetClass="entr" presetSubtype="8" fill="hold" nodeType="withEffect">
                                  <p:stCondLst>
                                    <p:cond delay="800"/>
                                  </p:stCondLst>
                                  <p:childTnLst>
                                    <p:set>
                                      <p:cBhvr>
                                        <p:cTn id="27" dur="1" fill="hold">
                                          <p:stCondLst>
                                            <p:cond delay="0"/>
                                          </p:stCondLst>
                                        </p:cTn>
                                        <p:tgtEl>
                                          <p:spTgt spid="29"/>
                                        </p:tgtEl>
                                        <p:attrNameLst>
                                          <p:attrName>style.visibility</p:attrName>
                                        </p:attrNameLst>
                                      </p:cBhvr>
                                      <p:to>
                                        <p:strVal val="visible"/>
                                      </p:to>
                                    </p:set>
                                    <p:anim calcmode="lin" valueType="num">
                                      <p:cBhvr additive="base">
                                        <p:cTn id="28" dur="1000" fill="hold"/>
                                        <p:tgtEl>
                                          <p:spTgt spid="29"/>
                                        </p:tgtEl>
                                        <p:attrNameLst>
                                          <p:attrName>ppt_x</p:attrName>
                                        </p:attrNameLst>
                                      </p:cBhvr>
                                      <p:tavLst>
                                        <p:tav tm="0">
                                          <p:val>
                                            <p:strVal val="0-#ppt_w/2"/>
                                          </p:val>
                                        </p:tav>
                                        <p:tav tm="100000">
                                          <p:val>
                                            <p:strVal val="#ppt_x"/>
                                          </p:val>
                                        </p:tav>
                                      </p:tavLst>
                                    </p:anim>
                                    <p:anim calcmode="lin" valueType="num">
                                      <p:cBhvr additive="base">
                                        <p:cTn id="29" dur="1000" fill="hold"/>
                                        <p:tgtEl>
                                          <p:spTgt spid="2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290" name="组合 4"/>
          <p:cNvGrpSpPr/>
          <p:nvPr/>
        </p:nvGrpSpPr>
        <p:grpSpPr bwMode="auto">
          <a:xfrm>
            <a:off x="0" y="0"/>
            <a:ext cx="9144000" cy="5143500"/>
            <a:chOff x="0" y="0"/>
            <a:chExt cx="9144001" cy="5143500"/>
          </a:xfrm>
        </p:grpSpPr>
        <p:sp>
          <p:nvSpPr>
            <p:cNvPr id="43" name="矩形 42"/>
            <p:cNvSpPr/>
            <p:nvPr/>
          </p:nvSpPr>
          <p:spPr>
            <a:xfrm>
              <a:off x="0" y="0"/>
              <a:ext cx="9144001" cy="5143500"/>
            </a:xfrm>
            <a:prstGeom prst="rect">
              <a:avLst/>
            </a:prstGeom>
            <a:blipFill dpi="0" rotWithShape="1">
              <a:blip r:embed="rId1" cstate="email"/>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 name="矩形 3"/>
            <p:cNvSpPr/>
            <p:nvPr/>
          </p:nvSpPr>
          <p:spPr>
            <a:xfrm>
              <a:off x="0" y="0"/>
              <a:ext cx="9144001" cy="5143500"/>
            </a:xfrm>
            <a:prstGeom prst="rect">
              <a:avLst/>
            </a:prstGeom>
            <a:solidFill>
              <a:srgbClr val="1E3C4E">
                <a:alpha val="6078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sp>
        <p:nvSpPr>
          <p:cNvPr id="2" name="任意多边形 1"/>
          <p:cNvSpPr/>
          <p:nvPr/>
        </p:nvSpPr>
        <p:spPr>
          <a:xfrm>
            <a:off x="3187700" y="1397000"/>
            <a:ext cx="2578100" cy="0"/>
          </a:xfrm>
          <a:custGeom>
            <a:avLst/>
            <a:gdLst>
              <a:gd name="connsiteX0" fmla="*/ 0 w 2578100"/>
              <a:gd name="connsiteY0" fmla="*/ 0 h 0"/>
              <a:gd name="connsiteX1" fmla="*/ 2578100 w 2578100"/>
              <a:gd name="connsiteY1" fmla="*/ 0 h 0"/>
            </a:gdLst>
            <a:ahLst/>
            <a:cxnLst>
              <a:cxn ang="0">
                <a:pos x="connsiteX0" y="connsiteY0"/>
              </a:cxn>
              <a:cxn ang="0">
                <a:pos x="connsiteX1" y="connsiteY1"/>
              </a:cxn>
            </a:cxnLst>
            <a:rect l="l" t="t" r="r" b="b"/>
            <a:pathLst>
              <a:path w="2578100">
                <a:moveTo>
                  <a:pt x="0" y="0"/>
                </a:moveTo>
                <a:lnTo>
                  <a:pt x="2578100" y="0"/>
                </a:lnTo>
              </a:path>
            </a:pathLst>
          </a:cu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1"/>
              </a:solidFill>
            </a:endParaRPr>
          </a:p>
        </p:txBody>
      </p:sp>
      <p:sp>
        <p:nvSpPr>
          <p:cNvPr id="38" name="文本框 13"/>
          <p:cNvSpPr txBox="1">
            <a:spLocks noChangeArrowheads="1"/>
          </p:cNvSpPr>
          <p:nvPr/>
        </p:nvSpPr>
        <p:spPr bwMode="auto">
          <a:xfrm>
            <a:off x="1451293" y="1732915"/>
            <a:ext cx="6050280" cy="1106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zh-CN" sz="6600">
                <a:solidFill>
                  <a:schemeClr val="bg1"/>
                </a:solidFill>
                <a:latin typeface="Helvetica-Roman-SemiB" pitchFamily="2" charset="0"/>
                <a:ea typeface="SimSun-ExtB" panose="02010609060101010101" pitchFamily="49" charset="-122"/>
                <a:cs typeface="Arial" panose="020B0604020202020204" pitchFamily="34" charset="0"/>
              </a:rPr>
              <a:t>确认测试的范围</a:t>
            </a:r>
            <a:endParaRPr lang="zh-CN" sz="6600">
              <a:solidFill>
                <a:schemeClr val="bg1"/>
              </a:solidFill>
              <a:latin typeface="Helvetica-Roman-SemiB" pitchFamily="2" charset="0"/>
              <a:ea typeface="SimSun-ExtB" panose="02010609060101010101" pitchFamily="49" charset="-122"/>
              <a:cs typeface="Arial" panose="020B0604020202020204" pitchFamily="34" charset="0"/>
            </a:endParaRPr>
          </a:p>
        </p:txBody>
      </p:sp>
      <p:sp>
        <p:nvSpPr>
          <p:cNvPr id="39" name="任意多边形 38"/>
          <p:cNvSpPr/>
          <p:nvPr/>
        </p:nvSpPr>
        <p:spPr>
          <a:xfrm>
            <a:off x="3200400" y="3416300"/>
            <a:ext cx="2578100" cy="0"/>
          </a:xfrm>
          <a:custGeom>
            <a:avLst/>
            <a:gdLst>
              <a:gd name="connsiteX0" fmla="*/ 0 w 2578100"/>
              <a:gd name="connsiteY0" fmla="*/ 0 h 0"/>
              <a:gd name="connsiteX1" fmla="*/ 2578100 w 2578100"/>
              <a:gd name="connsiteY1" fmla="*/ 0 h 0"/>
            </a:gdLst>
            <a:ahLst/>
            <a:cxnLst>
              <a:cxn ang="0">
                <a:pos x="connsiteX0" y="connsiteY0"/>
              </a:cxn>
              <a:cxn ang="0">
                <a:pos x="connsiteX1" y="connsiteY1"/>
              </a:cxn>
            </a:cxnLst>
            <a:rect l="l" t="t" r="r" b="b"/>
            <a:pathLst>
              <a:path w="2578100">
                <a:moveTo>
                  <a:pt x="0" y="0"/>
                </a:moveTo>
                <a:lnTo>
                  <a:pt x="2578100" y="0"/>
                </a:lnTo>
              </a:path>
            </a:pathLst>
          </a:cu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1"/>
              </a:solidFill>
            </a:endParaRPr>
          </a:p>
        </p:txBody>
      </p:sp>
    </p:spTree>
  </p:cSld>
  <p:clrMapOvr>
    <a:masterClrMapping/>
  </p:clrMapOvr>
  <p:transition spd="med" advClick="0" advTm="4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750" fill="hold"/>
                                        <p:tgtEl>
                                          <p:spTgt spid="2"/>
                                        </p:tgtEl>
                                        <p:attrNameLst>
                                          <p:attrName>ppt_x</p:attrName>
                                        </p:attrNameLst>
                                      </p:cBhvr>
                                      <p:tavLst>
                                        <p:tav tm="0">
                                          <p:val>
                                            <p:strVal val="0-#ppt_w/2"/>
                                          </p:val>
                                        </p:tav>
                                        <p:tav tm="100000">
                                          <p:val>
                                            <p:strVal val="#ppt_x"/>
                                          </p:val>
                                        </p:tav>
                                      </p:tavLst>
                                    </p:anim>
                                    <p:anim calcmode="lin" valueType="num">
                                      <p:cBhvr additive="base">
                                        <p:cTn id="8" dur="75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39"/>
                                        </p:tgtEl>
                                        <p:attrNameLst>
                                          <p:attrName>style.visibility</p:attrName>
                                        </p:attrNameLst>
                                      </p:cBhvr>
                                      <p:to>
                                        <p:strVal val="visible"/>
                                      </p:to>
                                    </p:set>
                                    <p:anim calcmode="lin" valueType="num">
                                      <p:cBhvr additive="base">
                                        <p:cTn id="11" dur="750" fill="hold"/>
                                        <p:tgtEl>
                                          <p:spTgt spid="39"/>
                                        </p:tgtEl>
                                        <p:attrNameLst>
                                          <p:attrName>ppt_x</p:attrName>
                                        </p:attrNameLst>
                                      </p:cBhvr>
                                      <p:tavLst>
                                        <p:tav tm="0">
                                          <p:val>
                                            <p:strVal val="1+#ppt_w/2"/>
                                          </p:val>
                                        </p:tav>
                                        <p:tav tm="100000">
                                          <p:val>
                                            <p:strVal val="#ppt_x"/>
                                          </p:val>
                                        </p:tav>
                                      </p:tavLst>
                                    </p:anim>
                                    <p:anim calcmode="lin" valueType="num">
                                      <p:cBhvr additive="base">
                                        <p:cTn id="12" dur="750" fill="hold"/>
                                        <p:tgtEl>
                                          <p:spTgt spid="39"/>
                                        </p:tgtEl>
                                        <p:attrNameLst>
                                          <p:attrName>ppt_y</p:attrName>
                                        </p:attrNameLst>
                                      </p:cBhvr>
                                      <p:tavLst>
                                        <p:tav tm="0">
                                          <p:val>
                                            <p:strVal val="#ppt_y"/>
                                          </p:val>
                                        </p:tav>
                                        <p:tav tm="100000">
                                          <p:val>
                                            <p:strVal val="#ppt_y"/>
                                          </p:val>
                                        </p:tav>
                                      </p:tavLst>
                                    </p:anim>
                                  </p:childTnLst>
                                </p:cTn>
                              </p:par>
                              <p:par>
                                <p:cTn id="13" presetID="53" presetClass="entr" presetSubtype="16" fill="hold" grpId="0" nodeType="withEffect">
                                  <p:stCondLst>
                                    <p:cond delay="300"/>
                                  </p:stCondLst>
                                  <p:iterate type="lt">
                                    <p:tmPct val="10000"/>
                                  </p:iterate>
                                  <p:childTnLst>
                                    <p:set>
                                      <p:cBhvr>
                                        <p:cTn id="14" dur="1" fill="hold">
                                          <p:stCondLst>
                                            <p:cond delay="0"/>
                                          </p:stCondLst>
                                        </p:cTn>
                                        <p:tgtEl>
                                          <p:spTgt spid="38"/>
                                        </p:tgtEl>
                                        <p:attrNameLst>
                                          <p:attrName>style.visibility</p:attrName>
                                        </p:attrNameLst>
                                      </p:cBhvr>
                                      <p:to>
                                        <p:strVal val="visible"/>
                                      </p:to>
                                    </p:set>
                                    <p:anim calcmode="lin" valueType="num">
                                      <p:cBhvr>
                                        <p:cTn id="15" dur="1000" fill="hold"/>
                                        <p:tgtEl>
                                          <p:spTgt spid="38"/>
                                        </p:tgtEl>
                                        <p:attrNameLst>
                                          <p:attrName>ppt_w</p:attrName>
                                        </p:attrNameLst>
                                      </p:cBhvr>
                                      <p:tavLst>
                                        <p:tav tm="0">
                                          <p:val>
                                            <p:fltVal val="0"/>
                                          </p:val>
                                        </p:tav>
                                        <p:tav tm="100000">
                                          <p:val>
                                            <p:strVal val="#ppt_w"/>
                                          </p:val>
                                        </p:tav>
                                      </p:tavLst>
                                    </p:anim>
                                    <p:anim calcmode="lin" valueType="num">
                                      <p:cBhvr>
                                        <p:cTn id="16" dur="1000" fill="hold"/>
                                        <p:tgtEl>
                                          <p:spTgt spid="38"/>
                                        </p:tgtEl>
                                        <p:attrNameLst>
                                          <p:attrName>ppt_h</p:attrName>
                                        </p:attrNameLst>
                                      </p:cBhvr>
                                      <p:tavLst>
                                        <p:tav tm="0">
                                          <p:val>
                                            <p:fltVal val="0"/>
                                          </p:val>
                                        </p:tav>
                                        <p:tav tm="100000">
                                          <p:val>
                                            <p:strVal val="#ppt_h"/>
                                          </p:val>
                                        </p:tav>
                                      </p:tavLst>
                                    </p:anim>
                                    <p:animEffect transition="in" filter="fade">
                                      <p:cBhvr>
                                        <p:cTn id="17" dur="10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组合 37"/>
          <p:cNvGrpSpPr/>
          <p:nvPr/>
        </p:nvGrpSpPr>
        <p:grpSpPr bwMode="auto">
          <a:xfrm>
            <a:off x="0" y="1931988"/>
            <a:ext cx="768350" cy="1279525"/>
            <a:chOff x="0" y="1931895"/>
            <a:chExt cx="768567" cy="1279711"/>
          </a:xfrm>
        </p:grpSpPr>
        <p:sp>
          <p:nvSpPr>
            <p:cNvPr id="39" name="等腰三角形 38"/>
            <p:cNvSpPr/>
            <p:nvPr/>
          </p:nvSpPr>
          <p:spPr>
            <a:xfrm rot="5400000">
              <a:off x="-255573" y="2187468"/>
              <a:ext cx="1279711" cy="768567"/>
            </a:xfrm>
            <a:prstGeom prs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p>
          </p:txBody>
        </p:sp>
        <p:sp>
          <p:nvSpPr>
            <p:cNvPr id="28701" name="文本框 66"/>
            <p:cNvSpPr txBox="1">
              <a:spLocks noChangeArrowheads="1"/>
            </p:cNvSpPr>
            <p:nvPr/>
          </p:nvSpPr>
          <p:spPr bwMode="auto">
            <a:xfrm>
              <a:off x="11363" y="2435751"/>
              <a:ext cx="553357"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1000">
                  <a:solidFill>
                    <a:schemeClr val="bg1"/>
                  </a:solidFill>
                  <a:latin typeface="Helvetica" panose="020B0604020202020204" pitchFamily="34" charset="0"/>
                  <a:ea typeface="SimSun-ExtB" panose="02010609060101010101" pitchFamily="49" charset="-122"/>
                  <a:cs typeface="Arial" panose="020B0604020202020204" pitchFamily="34" charset="0"/>
                </a:rPr>
                <a:t>LOGO</a:t>
              </a:r>
              <a:endParaRPr lang="zh-CN" altLang="en-US" sz="1000">
                <a:solidFill>
                  <a:schemeClr val="bg1"/>
                </a:solidFill>
                <a:latin typeface="Helvetica" panose="020B0604020202020204" pitchFamily="34" charset="0"/>
                <a:ea typeface="SimSun-ExtB" panose="02010609060101010101" pitchFamily="49" charset="-122"/>
                <a:cs typeface="Arial" panose="020B0604020202020204" pitchFamily="34" charset="0"/>
              </a:endParaRPr>
            </a:p>
          </p:txBody>
        </p:sp>
      </p:grpSp>
      <p:sp>
        <p:nvSpPr>
          <p:cNvPr id="2" name="任意多边形 1"/>
          <p:cNvSpPr/>
          <p:nvPr/>
        </p:nvSpPr>
        <p:spPr>
          <a:xfrm>
            <a:off x="762000" y="2565400"/>
            <a:ext cx="8369300" cy="0"/>
          </a:xfrm>
          <a:custGeom>
            <a:avLst/>
            <a:gdLst>
              <a:gd name="connsiteX0" fmla="*/ 0 w 8369300"/>
              <a:gd name="connsiteY0" fmla="*/ 0 h 0"/>
              <a:gd name="connsiteX1" fmla="*/ 8369300 w 8369300"/>
              <a:gd name="connsiteY1" fmla="*/ 0 h 0"/>
            </a:gdLst>
            <a:ahLst/>
            <a:cxnLst>
              <a:cxn ang="0">
                <a:pos x="connsiteX0" y="connsiteY0"/>
              </a:cxn>
              <a:cxn ang="0">
                <a:pos x="connsiteX1" y="connsiteY1"/>
              </a:cxn>
            </a:cxnLst>
            <a:rect l="l" t="t" r="r" b="b"/>
            <a:pathLst>
              <a:path w="8369300">
                <a:moveTo>
                  <a:pt x="0" y="0"/>
                </a:moveTo>
                <a:lnTo>
                  <a:pt x="8369300" y="0"/>
                </a:lnTo>
              </a:path>
            </a:pathLst>
          </a:custGeom>
          <a:noFill/>
          <a:ln>
            <a:solidFill>
              <a:srgbClr val="D5D5D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nvGrpSpPr>
          <p:cNvPr id="5" name="组合 4"/>
          <p:cNvGrpSpPr/>
          <p:nvPr/>
        </p:nvGrpSpPr>
        <p:grpSpPr bwMode="auto">
          <a:xfrm>
            <a:off x="1814513" y="2299970"/>
            <a:ext cx="550862" cy="552450"/>
            <a:chOff x="2307521" y="2283162"/>
            <a:chExt cx="551398" cy="551398"/>
          </a:xfrm>
        </p:grpSpPr>
        <p:sp>
          <p:nvSpPr>
            <p:cNvPr id="3" name="矩形 2"/>
            <p:cNvSpPr/>
            <p:nvPr/>
          </p:nvSpPr>
          <p:spPr>
            <a:xfrm>
              <a:off x="2307521" y="2283162"/>
              <a:ext cx="551398" cy="551398"/>
            </a:xfrm>
            <a:prstGeom prst="rect">
              <a:avLst/>
            </a:prstGeom>
            <a:solidFill>
              <a:schemeClr val="accent6"/>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 name="五角星 3"/>
            <p:cNvSpPr/>
            <p:nvPr/>
          </p:nvSpPr>
          <p:spPr>
            <a:xfrm>
              <a:off x="2456891" y="2427350"/>
              <a:ext cx="252658" cy="255100"/>
            </a:xfrm>
            <a:prstGeom prst="star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grpSp>
        <p:nvGrpSpPr>
          <p:cNvPr id="43" name="组合 42"/>
          <p:cNvGrpSpPr/>
          <p:nvPr/>
        </p:nvGrpSpPr>
        <p:grpSpPr bwMode="auto">
          <a:xfrm>
            <a:off x="4035425" y="2299970"/>
            <a:ext cx="550863" cy="552450"/>
            <a:chOff x="2307521" y="2283162"/>
            <a:chExt cx="551398" cy="551398"/>
          </a:xfrm>
        </p:grpSpPr>
        <p:sp>
          <p:nvSpPr>
            <p:cNvPr id="44" name="矩形 43"/>
            <p:cNvSpPr/>
            <p:nvPr/>
          </p:nvSpPr>
          <p:spPr>
            <a:xfrm>
              <a:off x="2307521" y="2283162"/>
              <a:ext cx="551398" cy="551398"/>
            </a:xfrm>
            <a:prstGeom prst="rect">
              <a:avLst/>
            </a:prstGeom>
            <a:solidFill>
              <a:schemeClr val="accent6"/>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5" name="五角星 44"/>
            <p:cNvSpPr/>
            <p:nvPr/>
          </p:nvSpPr>
          <p:spPr>
            <a:xfrm>
              <a:off x="2456891" y="2427350"/>
              <a:ext cx="252658" cy="255100"/>
            </a:xfrm>
            <a:prstGeom prst="star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grpSp>
        <p:nvGrpSpPr>
          <p:cNvPr id="46" name="组合 7"/>
          <p:cNvGrpSpPr/>
          <p:nvPr/>
        </p:nvGrpSpPr>
        <p:grpSpPr bwMode="auto">
          <a:xfrm>
            <a:off x="1384618" y="1423670"/>
            <a:ext cx="2799715" cy="802323"/>
            <a:chOff x="3034923" y="1286572"/>
            <a:chExt cx="2798371" cy="802438"/>
          </a:xfrm>
        </p:grpSpPr>
        <p:sp>
          <p:nvSpPr>
            <p:cNvPr id="49" name="文本框 66"/>
            <p:cNvSpPr txBox="1">
              <a:spLocks noChangeArrowheads="1"/>
            </p:cNvSpPr>
            <p:nvPr/>
          </p:nvSpPr>
          <p:spPr bwMode="auto">
            <a:xfrm>
              <a:off x="3034923" y="1320550"/>
              <a:ext cx="2798371" cy="768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eaLnBrk="1" hangingPunct="1">
                <a:defRPr sz="4400">
                  <a:latin typeface="Simply City Light" panose="020B0303020202080204" pitchFamily="34" charset="0"/>
                  <a:ea typeface="SimSun-ExtB" panose="02010609060101010101" pitchFamily="49" charset="-122"/>
                  <a:cs typeface="Arial" panose="020B0604020202020204" pitchFamily="34" charset="0"/>
                </a:defRPr>
              </a:lvl1pPr>
              <a:lvl2pPr marL="742950" indent="-285750"/>
              <a:lvl3pPr marL="1143000" indent="-228600"/>
              <a:lvl4pPr marL="1600200" indent="-228600"/>
              <a:lvl5pPr marL="2057400" indent="-228600"/>
              <a:lvl6pPr marL="2514600" indent="-228600" defTabSz="685800" fontAlgn="base">
                <a:spcBef>
                  <a:spcPct val="0"/>
                </a:spcBef>
                <a:spcAft>
                  <a:spcPct val="0"/>
                </a:spcAft>
              </a:lvl6pPr>
              <a:lvl7pPr marL="2971800" indent="-228600" defTabSz="685800" fontAlgn="base">
                <a:spcBef>
                  <a:spcPct val="0"/>
                </a:spcBef>
                <a:spcAft>
                  <a:spcPct val="0"/>
                </a:spcAft>
              </a:lvl7pPr>
              <a:lvl8pPr marL="3429000" indent="-228600" defTabSz="685800" fontAlgn="base">
                <a:spcBef>
                  <a:spcPct val="0"/>
                </a:spcBef>
                <a:spcAft>
                  <a:spcPct val="0"/>
                </a:spcAft>
              </a:lvl8pPr>
              <a:lvl9pPr marL="3886200" indent="-228600" defTabSz="685800" fontAlgn="base">
                <a:spcBef>
                  <a:spcPct val="0"/>
                </a:spcBef>
                <a:spcAft>
                  <a:spcPct val="0"/>
                </a:spcAft>
              </a:lvl9pPr>
            </a:lstStyle>
            <a:p>
              <a:pPr algn="l">
                <a:defRPr/>
              </a:pPr>
              <a:r>
                <a:rPr lang="en-US" altLang="zh-CN" sz="1100" dirty="0">
                  <a:solidFill>
                    <a:schemeClr val="tx1">
                      <a:lumMod val="75000"/>
                      <a:lumOff val="25000"/>
                    </a:schemeClr>
                  </a:solidFill>
                  <a:latin typeface="Helvetica" panose="020B0604020202020204" pitchFamily="34" charset="0"/>
                  <a:sym typeface="+mn-ea"/>
                </a:rPr>
                <a:t>需要制订测试计划和过程，测试计划应规定测试的种类和测试进度，测试过程则定义一些特殊的测试用例，旨在说明软件与需求是否一致。</a:t>
              </a:r>
              <a:endParaRPr lang="zh-CN" altLang="en-US" sz="1100" dirty="0">
                <a:solidFill>
                  <a:schemeClr val="tx1">
                    <a:lumMod val="75000"/>
                    <a:lumOff val="25000"/>
                  </a:schemeClr>
                </a:solidFill>
                <a:latin typeface="Helvetica" panose="020B0604020202020204" pitchFamily="34" charset="0"/>
              </a:endParaRPr>
            </a:p>
          </p:txBody>
        </p:sp>
        <p:sp>
          <p:nvSpPr>
            <p:cNvPr id="50" name="任意多边形 49"/>
            <p:cNvSpPr/>
            <p:nvPr/>
          </p:nvSpPr>
          <p:spPr>
            <a:xfrm>
              <a:off x="3078717" y="1286572"/>
              <a:ext cx="287199" cy="0"/>
            </a:xfrm>
            <a:custGeom>
              <a:avLst/>
              <a:gdLst>
                <a:gd name="connsiteX0" fmla="*/ 0 w 504825"/>
                <a:gd name="connsiteY0" fmla="*/ 0 h 0"/>
                <a:gd name="connsiteX1" fmla="*/ 504825 w 504825"/>
                <a:gd name="connsiteY1" fmla="*/ 0 h 0"/>
              </a:gdLst>
              <a:ahLst/>
              <a:cxnLst>
                <a:cxn ang="0">
                  <a:pos x="connsiteX0" y="connsiteY0"/>
                </a:cxn>
                <a:cxn ang="0">
                  <a:pos x="connsiteX1" y="connsiteY1"/>
                </a:cxn>
              </a:cxnLst>
              <a:rect l="l" t="t" r="r" b="b"/>
              <a:pathLst>
                <a:path w="504825">
                  <a:moveTo>
                    <a:pt x="0" y="0"/>
                  </a:moveTo>
                  <a:lnTo>
                    <a:pt x="504825" y="0"/>
                  </a:lnTo>
                </a:path>
              </a:pathLst>
            </a:custGeom>
            <a:no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grpSp>
        <p:nvGrpSpPr>
          <p:cNvPr id="51" name="组合 7"/>
          <p:cNvGrpSpPr/>
          <p:nvPr/>
        </p:nvGrpSpPr>
        <p:grpSpPr bwMode="auto">
          <a:xfrm>
            <a:off x="3933825" y="2974975"/>
            <a:ext cx="3068320" cy="1136650"/>
            <a:chOff x="2935911" y="287892"/>
            <a:chExt cx="3066847" cy="1136813"/>
          </a:xfrm>
        </p:grpSpPr>
        <p:sp>
          <p:nvSpPr>
            <p:cNvPr id="28689" name="文本框 13"/>
            <p:cNvSpPr txBox="1">
              <a:spLocks noChangeArrowheads="1"/>
            </p:cNvSpPr>
            <p:nvPr/>
          </p:nvSpPr>
          <p:spPr bwMode="auto">
            <a:xfrm>
              <a:off x="2935911" y="287892"/>
              <a:ext cx="546473" cy="7068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sz="4000">
                  <a:latin typeface="Helvetica-Roman-SemiB" pitchFamily="2" charset="0"/>
                  <a:ea typeface="SimSun-ExtB" panose="02010609060101010101" pitchFamily="49" charset="-122"/>
                  <a:cs typeface="Arial" panose="020B0604020202020204" pitchFamily="34" charset="0"/>
                </a:rPr>
                <a:t>3</a:t>
              </a:r>
              <a:endParaRPr lang="en-US" sz="4000">
                <a:latin typeface="Helvetica-Roman-SemiB" pitchFamily="2" charset="0"/>
                <a:ea typeface="SimSun-ExtB" panose="02010609060101010101" pitchFamily="49" charset="-122"/>
                <a:cs typeface="Arial" panose="020B0604020202020204" pitchFamily="34" charset="0"/>
              </a:endParaRPr>
            </a:p>
          </p:txBody>
        </p:sp>
        <p:sp>
          <p:nvSpPr>
            <p:cNvPr id="54" name="文本框 66"/>
            <p:cNvSpPr txBox="1">
              <a:spLocks noChangeArrowheads="1"/>
            </p:cNvSpPr>
            <p:nvPr/>
          </p:nvSpPr>
          <p:spPr bwMode="auto">
            <a:xfrm>
              <a:off x="2935911" y="994748"/>
              <a:ext cx="3066847" cy="429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eaLnBrk="1" hangingPunct="1">
                <a:defRPr sz="4400">
                  <a:latin typeface="Simply City Light" panose="020B0303020202080204" pitchFamily="34" charset="0"/>
                  <a:ea typeface="SimSun-ExtB" panose="02010609060101010101" pitchFamily="49" charset="-122"/>
                  <a:cs typeface="Arial" panose="020B0604020202020204" pitchFamily="34" charset="0"/>
                </a:defRPr>
              </a:lvl1pPr>
              <a:lvl2pPr marL="742950" indent="-285750"/>
              <a:lvl3pPr marL="1143000" indent="-228600"/>
              <a:lvl4pPr marL="1600200" indent="-228600"/>
              <a:lvl5pPr marL="2057400" indent="-228600"/>
              <a:lvl6pPr marL="2514600" indent="-228600" defTabSz="685800" fontAlgn="base">
                <a:spcBef>
                  <a:spcPct val="0"/>
                </a:spcBef>
                <a:spcAft>
                  <a:spcPct val="0"/>
                </a:spcAft>
              </a:lvl6pPr>
              <a:lvl7pPr marL="2971800" indent="-228600" defTabSz="685800" fontAlgn="base">
                <a:spcBef>
                  <a:spcPct val="0"/>
                </a:spcBef>
                <a:spcAft>
                  <a:spcPct val="0"/>
                </a:spcAft>
              </a:lvl7pPr>
              <a:lvl8pPr marL="3429000" indent="-228600" defTabSz="685800" fontAlgn="base">
                <a:spcBef>
                  <a:spcPct val="0"/>
                </a:spcBef>
                <a:spcAft>
                  <a:spcPct val="0"/>
                </a:spcAft>
              </a:lvl8pPr>
              <a:lvl9pPr marL="3886200" indent="-228600" defTabSz="685800" fontAlgn="base">
                <a:spcBef>
                  <a:spcPct val="0"/>
                </a:spcBef>
                <a:spcAft>
                  <a:spcPct val="0"/>
                </a:spcAft>
              </a:lvl9pPr>
            </a:lstStyle>
            <a:p>
              <a:pPr>
                <a:defRPr/>
              </a:pPr>
              <a:r>
                <a:rPr lang="zh-CN" sz="1100" dirty="0">
                  <a:solidFill>
                    <a:schemeClr val="tx1">
                      <a:lumMod val="75000"/>
                      <a:lumOff val="25000"/>
                    </a:schemeClr>
                  </a:solidFill>
                  <a:latin typeface="Helvetica" panose="020B0604020202020204" pitchFamily="34" charset="0"/>
                </a:rPr>
                <a:t>以用户为主进行，并且用户应该参与设计测试方案，开发公司也应该对用户进行培训</a:t>
              </a:r>
              <a:endParaRPr lang="zh-CN" sz="1100" dirty="0">
                <a:solidFill>
                  <a:schemeClr val="tx1">
                    <a:lumMod val="75000"/>
                    <a:lumOff val="25000"/>
                  </a:schemeClr>
                </a:solidFill>
                <a:latin typeface="Helvetica" panose="020B0604020202020204" pitchFamily="34" charset="0"/>
              </a:endParaRPr>
            </a:p>
          </p:txBody>
        </p:sp>
        <p:sp>
          <p:nvSpPr>
            <p:cNvPr id="55" name="任意多边形 54"/>
            <p:cNvSpPr/>
            <p:nvPr/>
          </p:nvSpPr>
          <p:spPr>
            <a:xfrm>
              <a:off x="3065388" y="916315"/>
              <a:ext cx="287200" cy="0"/>
            </a:xfrm>
            <a:custGeom>
              <a:avLst/>
              <a:gdLst>
                <a:gd name="connsiteX0" fmla="*/ 0 w 504825"/>
                <a:gd name="connsiteY0" fmla="*/ 0 h 0"/>
                <a:gd name="connsiteX1" fmla="*/ 504825 w 504825"/>
                <a:gd name="connsiteY1" fmla="*/ 0 h 0"/>
              </a:gdLst>
              <a:ahLst/>
              <a:cxnLst>
                <a:cxn ang="0">
                  <a:pos x="connsiteX0" y="connsiteY0"/>
                </a:cxn>
                <a:cxn ang="0">
                  <a:pos x="connsiteX1" y="connsiteY1"/>
                </a:cxn>
              </a:cxnLst>
              <a:rect l="l" t="t" r="r" b="b"/>
              <a:pathLst>
                <a:path w="504825">
                  <a:moveTo>
                    <a:pt x="0" y="0"/>
                  </a:moveTo>
                  <a:lnTo>
                    <a:pt x="504825" y="0"/>
                  </a:lnTo>
                </a:path>
              </a:pathLst>
            </a:custGeom>
            <a:no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grpSp>
        <p:nvGrpSpPr>
          <p:cNvPr id="56" name="组合 55"/>
          <p:cNvGrpSpPr/>
          <p:nvPr/>
        </p:nvGrpSpPr>
        <p:grpSpPr bwMode="auto">
          <a:xfrm>
            <a:off x="6356350" y="2282825"/>
            <a:ext cx="552450" cy="552450"/>
            <a:chOff x="2307521" y="2283162"/>
            <a:chExt cx="551398" cy="551398"/>
          </a:xfrm>
        </p:grpSpPr>
        <p:sp>
          <p:nvSpPr>
            <p:cNvPr id="57" name="矩形 56"/>
            <p:cNvSpPr/>
            <p:nvPr/>
          </p:nvSpPr>
          <p:spPr>
            <a:xfrm>
              <a:off x="2307521" y="2283162"/>
              <a:ext cx="551398" cy="551398"/>
            </a:xfrm>
            <a:prstGeom prst="rect">
              <a:avLst/>
            </a:prstGeom>
            <a:solidFill>
              <a:schemeClr val="accent6"/>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8" name="五角星 57"/>
            <p:cNvSpPr/>
            <p:nvPr/>
          </p:nvSpPr>
          <p:spPr>
            <a:xfrm>
              <a:off x="2456462" y="2427350"/>
              <a:ext cx="253516" cy="255100"/>
            </a:xfrm>
            <a:prstGeom prst="star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grpSp>
        <p:nvGrpSpPr>
          <p:cNvPr id="59" name="组合 7"/>
          <p:cNvGrpSpPr/>
          <p:nvPr/>
        </p:nvGrpSpPr>
        <p:grpSpPr bwMode="auto">
          <a:xfrm>
            <a:off x="6015355" y="611505"/>
            <a:ext cx="2715895" cy="1624330"/>
            <a:chOff x="2935911" y="287892"/>
            <a:chExt cx="2714591" cy="786038"/>
          </a:xfrm>
        </p:grpSpPr>
        <p:sp>
          <p:nvSpPr>
            <p:cNvPr id="28683" name="文本框 13"/>
            <p:cNvSpPr txBox="1">
              <a:spLocks noChangeArrowheads="1"/>
            </p:cNvSpPr>
            <p:nvPr/>
          </p:nvSpPr>
          <p:spPr bwMode="auto">
            <a:xfrm>
              <a:off x="2935911" y="287892"/>
              <a:ext cx="546473" cy="3420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sz="4000">
                  <a:latin typeface="Helvetica-Roman-SemiB" pitchFamily="2" charset="0"/>
                  <a:ea typeface="SimSun-ExtB" panose="02010609060101010101" pitchFamily="49" charset="-122"/>
                  <a:cs typeface="Arial" panose="020B0604020202020204" pitchFamily="34" charset="0"/>
                </a:rPr>
                <a:t>2</a:t>
              </a:r>
              <a:endParaRPr lang="en-US" sz="4000">
                <a:latin typeface="Helvetica-Roman-SemiB" pitchFamily="2" charset="0"/>
                <a:ea typeface="SimSun-ExtB" panose="02010609060101010101" pitchFamily="49" charset="-122"/>
                <a:cs typeface="Arial" panose="020B0604020202020204" pitchFamily="34" charset="0"/>
              </a:endParaRPr>
            </a:p>
          </p:txBody>
        </p:sp>
        <p:sp>
          <p:nvSpPr>
            <p:cNvPr id="62" name="文本框 66"/>
            <p:cNvSpPr txBox="1">
              <a:spLocks noChangeArrowheads="1"/>
            </p:cNvSpPr>
            <p:nvPr/>
          </p:nvSpPr>
          <p:spPr bwMode="auto">
            <a:xfrm>
              <a:off x="2935911" y="620376"/>
              <a:ext cx="2714591" cy="453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eaLnBrk="1" hangingPunct="1">
                <a:defRPr sz="4400">
                  <a:latin typeface="Simply City Light" panose="020B0303020202080204" pitchFamily="34" charset="0"/>
                  <a:ea typeface="SimSun-ExtB" panose="02010609060101010101" pitchFamily="49" charset="-122"/>
                  <a:cs typeface="Arial" panose="020B0604020202020204" pitchFamily="34" charset="0"/>
                </a:defRPr>
              </a:lvl1pPr>
              <a:lvl2pPr marL="742950" indent="-285750"/>
              <a:lvl3pPr marL="1143000" indent="-228600"/>
              <a:lvl4pPr marL="1600200" indent="-228600"/>
              <a:lvl5pPr marL="2057400" indent="-228600"/>
              <a:lvl6pPr marL="2514600" indent="-228600" defTabSz="685800" fontAlgn="base">
                <a:spcBef>
                  <a:spcPct val="0"/>
                </a:spcBef>
                <a:spcAft>
                  <a:spcPct val="0"/>
                </a:spcAft>
              </a:lvl6pPr>
              <a:lvl7pPr marL="2971800" indent="-228600" defTabSz="685800" fontAlgn="base">
                <a:spcBef>
                  <a:spcPct val="0"/>
                </a:spcBef>
                <a:spcAft>
                  <a:spcPct val="0"/>
                </a:spcAft>
              </a:lvl7pPr>
              <a:lvl8pPr marL="3429000" indent="-228600" defTabSz="685800" fontAlgn="base">
                <a:spcBef>
                  <a:spcPct val="0"/>
                </a:spcBef>
                <a:spcAft>
                  <a:spcPct val="0"/>
                </a:spcAft>
              </a:lvl8pPr>
              <a:lvl9pPr marL="3886200" indent="-228600" defTabSz="685800" fontAlgn="base">
                <a:spcBef>
                  <a:spcPct val="0"/>
                </a:spcBef>
                <a:spcAft>
                  <a:spcPct val="0"/>
                </a:spcAft>
              </a:lvl9pPr>
            </a:lstStyle>
            <a:p>
              <a:pPr algn="l">
                <a:defRPr/>
              </a:pPr>
              <a:r>
                <a:rPr lang="en-US" altLang="zh-CN" sz="1100" dirty="0">
                  <a:solidFill>
                    <a:schemeClr val="tx1">
                      <a:lumMod val="75000"/>
                      <a:lumOff val="25000"/>
                    </a:schemeClr>
                  </a:solidFill>
                  <a:latin typeface="Helvetica" panose="020B0604020202020204" pitchFamily="34" charset="0"/>
                  <a:sym typeface="+mn-ea"/>
                </a:rPr>
                <a:t>无论是计划还是过程，都应该着重考虑软件是否满足合同规定的所有功能和性能，文档资料是否完整、准确人机界面和其他方面（例如，可移植性、兼容性、错误恢复能力和可维护性等）是否令用户满意。</a:t>
              </a:r>
              <a:endParaRPr lang="zh-CN" altLang="en-US" sz="1100" dirty="0">
                <a:solidFill>
                  <a:schemeClr val="tx1">
                    <a:lumMod val="75000"/>
                    <a:lumOff val="25000"/>
                  </a:schemeClr>
                </a:solidFill>
                <a:latin typeface="Helvetica" panose="020B0604020202020204" pitchFamily="34" charset="0"/>
              </a:endParaRPr>
            </a:p>
          </p:txBody>
        </p:sp>
        <p:sp>
          <p:nvSpPr>
            <p:cNvPr id="63" name="任意多边形 62"/>
            <p:cNvSpPr/>
            <p:nvPr/>
          </p:nvSpPr>
          <p:spPr>
            <a:xfrm>
              <a:off x="3065388" y="594256"/>
              <a:ext cx="287200" cy="0"/>
            </a:xfrm>
            <a:custGeom>
              <a:avLst/>
              <a:gdLst>
                <a:gd name="connsiteX0" fmla="*/ 0 w 504825"/>
                <a:gd name="connsiteY0" fmla="*/ 0 h 0"/>
                <a:gd name="connsiteX1" fmla="*/ 504825 w 504825"/>
                <a:gd name="connsiteY1" fmla="*/ 0 h 0"/>
              </a:gdLst>
              <a:ahLst/>
              <a:cxnLst>
                <a:cxn ang="0">
                  <a:pos x="connsiteX0" y="connsiteY0"/>
                </a:cxn>
                <a:cxn ang="0">
                  <a:pos x="connsiteX1" y="connsiteY1"/>
                </a:cxn>
              </a:cxnLst>
              <a:rect l="l" t="t" r="r" b="b"/>
              <a:pathLst>
                <a:path w="504825">
                  <a:moveTo>
                    <a:pt x="0" y="0"/>
                  </a:moveTo>
                  <a:lnTo>
                    <a:pt x="504825" y="0"/>
                  </a:lnTo>
                </a:path>
              </a:pathLst>
            </a:custGeom>
            <a:no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sp>
        <p:nvSpPr>
          <p:cNvPr id="6" name="文本框 13"/>
          <p:cNvSpPr txBox="1">
            <a:spLocks noChangeArrowheads="1"/>
          </p:cNvSpPr>
          <p:nvPr/>
        </p:nvSpPr>
        <p:spPr bwMode="auto">
          <a:xfrm>
            <a:off x="1428750" y="696913"/>
            <a:ext cx="546735" cy="706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sz="4000">
                <a:latin typeface="Helvetica-Roman-SemiB" pitchFamily="2" charset="0"/>
                <a:ea typeface="SimSun-ExtB" panose="02010609060101010101" pitchFamily="49" charset="-122"/>
                <a:cs typeface="Arial" panose="020B0604020202020204" pitchFamily="34" charset="0"/>
              </a:rPr>
              <a:t>1</a:t>
            </a:r>
            <a:endParaRPr lang="en-US" sz="4000">
              <a:latin typeface="Helvetica-Roman-SemiB" pitchFamily="2" charset="0"/>
              <a:ea typeface="SimSun-ExtB" panose="02010609060101010101" pitchFamily="49" charset="-122"/>
              <a:cs typeface="Arial" panose="020B0604020202020204" pitchFamily="34" charset="0"/>
            </a:endParaRPr>
          </a:p>
        </p:txBody>
      </p:sp>
    </p:spTree>
  </p:cSld>
  <p:clrMapOvr>
    <a:masterClrMapping/>
  </p:clrMapOvr>
  <p:transition spd="med" advClick="0" advTm="4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wipe(left)">
                                      <p:cBhvr>
                                        <p:cTn id="7" dur="500"/>
                                        <p:tgtEl>
                                          <p:spTgt spid="38"/>
                                        </p:tgtEl>
                                      </p:cBhvr>
                                    </p:animEffect>
                                  </p:childTnLst>
                                </p:cTn>
                              </p:par>
                              <p:par>
                                <p:cTn id="8" presetID="22" presetClass="entr" presetSubtype="8" fill="hold" nodeType="withEffect">
                                  <p:stCondLst>
                                    <p:cond delay="500"/>
                                  </p:stCondLst>
                                  <p:childTnLst>
                                    <p:set>
                                      <p:cBhvr>
                                        <p:cTn id="9" dur="1" fill="hold">
                                          <p:stCondLst>
                                            <p:cond delay="0"/>
                                          </p:stCondLst>
                                        </p:cTn>
                                        <p:tgtEl>
                                          <p:spTgt spid="2"/>
                                        </p:tgtEl>
                                        <p:attrNameLst>
                                          <p:attrName>style.visibility</p:attrName>
                                        </p:attrNameLst>
                                      </p:cBhvr>
                                      <p:to>
                                        <p:strVal val="visible"/>
                                      </p:to>
                                    </p:set>
                                    <p:animEffect transition="in" filter="wipe(left)">
                                      <p:cBhvr>
                                        <p:cTn id="10" dur="1000"/>
                                        <p:tgtEl>
                                          <p:spTgt spid="2"/>
                                        </p:tgtEl>
                                      </p:cBhvr>
                                    </p:animEffect>
                                  </p:childTnLst>
                                </p:cTn>
                              </p:par>
                              <p:par>
                                <p:cTn id="11" presetID="53" presetClass="entr" presetSubtype="16" fill="hold" nodeType="withEffect">
                                  <p:stCondLst>
                                    <p:cond delay="700"/>
                                  </p:stCondLst>
                                  <p:childTnLst>
                                    <p:set>
                                      <p:cBhvr>
                                        <p:cTn id="12" dur="1" fill="hold">
                                          <p:stCondLst>
                                            <p:cond delay="0"/>
                                          </p:stCondLst>
                                        </p:cTn>
                                        <p:tgtEl>
                                          <p:spTgt spid="5"/>
                                        </p:tgtEl>
                                        <p:attrNameLst>
                                          <p:attrName>style.visibility</p:attrName>
                                        </p:attrNameLst>
                                      </p:cBhvr>
                                      <p:to>
                                        <p:strVal val="visible"/>
                                      </p:to>
                                    </p:set>
                                    <p:anim calcmode="lin" valueType="num">
                                      <p:cBhvr>
                                        <p:cTn id="13" dur="750" fill="hold"/>
                                        <p:tgtEl>
                                          <p:spTgt spid="5"/>
                                        </p:tgtEl>
                                        <p:attrNameLst>
                                          <p:attrName>ppt_w</p:attrName>
                                        </p:attrNameLst>
                                      </p:cBhvr>
                                      <p:tavLst>
                                        <p:tav tm="0">
                                          <p:val>
                                            <p:fltVal val="0"/>
                                          </p:val>
                                        </p:tav>
                                        <p:tav tm="100000">
                                          <p:val>
                                            <p:strVal val="#ppt_w"/>
                                          </p:val>
                                        </p:tav>
                                      </p:tavLst>
                                    </p:anim>
                                    <p:anim calcmode="lin" valueType="num">
                                      <p:cBhvr>
                                        <p:cTn id="14" dur="750" fill="hold"/>
                                        <p:tgtEl>
                                          <p:spTgt spid="5"/>
                                        </p:tgtEl>
                                        <p:attrNameLst>
                                          <p:attrName>ppt_h</p:attrName>
                                        </p:attrNameLst>
                                      </p:cBhvr>
                                      <p:tavLst>
                                        <p:tav tm="0">
                                          <p:val>
                                            <p:fltVal val="0"/>
                                          </p:val>
                                        </p:tav>
                                        <p:tav tm="100000">
                                          <p:val>
                                            <p:strVal val="#ppt_h"/>
                                          </p:val>
                                        </p:tav>
                                      </p:tavLst>
                                    </p:anim>
                                    <p:animEffect transition="in" filter="fade">
                                      <p:cBhvr>
                                        <p:cTn id="15" dur="750"/>
                                        <p:tgtEl>
                                          <p:spTgt spid="5"/>
                                        </p:tgtEl>
                                      </p:cBhvr>
                                    </p:animEffect>
                                  </p:childTnLst>
                                </p:cTn>
                              </p:par>
                              <p:par>
                                <p:cTn id="16" presetID="53" presetClass="entr" presetSubtype="16" fill="hold" nodeType="withEffect">
                                  <p:stCondLst>
                                    <p:cond delay="1200"/>
                                  </p:stCondLst>
                                  <p:childTnLst>
                                    <p:set>
                                      <p:cBhvr>
                                        <p:cTn id="17" dur="1" fill="hold">
                                          <p:stCondLst>
                                            <p:cond delay="0"/>
                                          </p:stCondLst>
                                        </p:cTn>
                                        <p:tgtEl>
                                          <p:spTgt spid="43"/>
                                        </p:tgtEl>
                                        <p:attrNameLst>
                                          <p:attrName>style.visibility</p:attrName>
                                        </p:attrNameLst>
                                      </p:cBhvr>
                                      <p:to>
                                        <p:strVal val="visible"/>
                                      </p:to>
                                    </p:set>
                                    <p:anim calcmode="lin" valueType="num">
                                      <p:cBhvr>
                                        <p:cTn id="18" dur="750" fill="hold"/>
                                        <p:tgtEl>
                                          <p:spTgt spid="43"/>
                                        </p:tgtEl>
                                        <p:attrNameLst>
                                          <p:attrName>ppt_w</p:attrName>
                                        </p:attrNameLst>
                                      </p:cBhvr>
                                      <p:tavLst>
                                        <p:tav tm="0">
                                          <p:val>
                                            <p:fltVal val="0"/>
                                          </p:val>
                                        </p:tav>
                                        <p:tav tm="100000">
                                          <p:val>
                                            <p:strVal val="#ppt_w"/>
                                          </p:val>
                                        </p:tav>
                                      </p:tavLst>
                                    </p:anim>
                                    <p:anim calcmode="lin" valueType="num">
                                      <p:cBhvr>
                                        <p:cTn id="19" dur="750" fill="hold"/>
                                        <p:tgtEl>
                                          <p:spTgt spid="43"/>
                                        </p:tgtEl>
                                        <p:attrNameLst>
                                          <p:attrName>ppt_h</p:attrName>
                                        </p:attrNameLst>
                                      </p:cBhvr>
                                      <p:tavLst>
                                        <p:tav tm="0">
                                          <p:val>
                                            <p:fltVal val="0"/>
                                          </p:val>
                                        </p:tav>
                                        <p:tav tm="100000">
                                          <p:val>
                                            <p:strVal val="#ppt_h"/>
                                          </p:val>
                                        </p:tav>
                                      </p:tavLst>
                                    </p:anim>
                                    <p:animEffect transition="in" filter="fade">
                                      <p:cBhvr>
                                        <p:cTn id="20" dur="750"/>
                                        <p:tgtEl>
                                          <p:spTgt spid="43"/>
                                        </p:tgtEl>
                                      </p:cBhvr>
                                    </p:animEffect>
                                  </p:childTnLst>
                                </p:cTn>
                              </p:par>
                              <p:par>
                                <p:cTn id="21" presetID="53" presetClass="entr" presetSubtype="16" fill="hold" nodeType="withEffect">
                                  <p:stCondLst>
                                    <p:cond delay="1700"/>
                                  </p:stCondLst>
                                  <p:childTnLst>
                                    <p:set>
                                      <p:cBhvr>
                                        <p:cTn id="22" dur="1" fill="hold">
                                          <p:stCondLst>
                                            <p:cond delay="0"/>
                                          </p:stCondLst>
                                        </p:cTn>
                                        <p:tgtEl>
                                          <p:spTgt spid="56"/>
                                        </p:tgtEl>
                                        <p:attrNameLst>
                                          <p:attrName>style.visibility</p:attrName>
                                        </p:attrNameLst>
                                      </p:cBhvr>
                                      <p:to>
                                        <p:strVal val="visible"/>
                                      </p:to>
                                    </p:set>
                                    <p:anim calcmode="lin" valueType="num">
                                      <p:cBhvr>
                                        <p:cTn id="23" dur="750" fill="hold"/>
                                        <p:tgtEl>
                                          <p:spTgt spid="56"/>
                                        </p:tgtEl>
                                        <p:attrNameLst>
                                          <p:attrName>ppt_w</p:attrName>
                                        </p:attrNameLst>
                                      </p:cBhvr>
                                      <p:tavLst>
                                        <p:tav tm="0">
                                          <p:val>
                                            <p:fltVal val="0"/>
                                          </p:val>
                                        </p:tav>
                                        <p:tav tm="100000">
                                          <p:val>
                                            <p:strVal val="#ppt_w"/>
                                          </p:val>
                                        </p:tav>
                                      </p:tavLst>
                                    </p:anim>
                                    <p:anim calcmode="lin" valueType="num">
                                      <p:cBhvr>
                                        <p:cTn id="24" dur="750" fill="hold"/>
                                        <p:tgtEl>
                                          <p:spTgt spid="56"/>
                                        </p:tgtEl>
                                        <p:attrNameLst>
                                          <p:attrName>ppt_h</p:attrName>
                                        </p:attrNameLst>
                                      </p:cBhvr>
                                      <p:tavLst>
                                        <p:tav tm="0">
                                          <p:val>
                                            <p:fltVal val="0"/>
                                          </p:val>
                                        </p:tav>
                                        <p:tav tm="100000">
                                          <p:val>
                                            <p:strVal val="#ppt_h"/>
                                          </p:val>
                                        </p:tav>
                                      </p:tavLst>
                                    </p:anim>
                                    <p:animEffect transition="in" filter="fade">
                                      <p:cBhvr>
                                        <p:cTn id="25" dur="750"/>
                                        <p:tgtEl>
                                          <p:spTgt spid="56"/>
                                        </p:tgtEl>
                                      </p:cBhvr>
                                    </p:animEffect>
                                  </p:childTnLst>
                                </p:cTn>
                              </p:par>
                              <p:par>
                                <p:cTn id="26" presetID="2" presetClass="entr" presetSubtype="2" fill="hold" nodeType="withEffect">
                                  <p:stCondLst>
                                    <p:cond delay="1000"/>
                                  </p:stCondLst>
                                  <p:childTnLst>
                                    <p:set>
                                      <p:cBhvr>
                                        <p:cTn id="27" dur="1" fill="hold">
                                          <p:stCondLst>
                                            <p:cond delay="0"/>
                                          </p:stCondLst>
                                        </p:cTn>
                                        <p:tgtEl>
                                          <p:spTgt spid="46"/>
                                        </p:tgtEl>
                                        <p:attrNameLst>
                                          <p:attrName>style.visibility</p:attrName>
                                        </p:attrNameLst>
                                      </p:cBhvr>
                                      <p:to>
                                        <p:strVal val="visible"/>
                                      </p:to>
                                    </p:set>
                                    <p:anim calcmode="lin" valueType="num">
                                      <p:cBhvr additive="base">
                                        <p:cTn id="28" dur="1000" fill="hold"/>
                                        <p:tgtEl>
                                          <p:spTgt spid="46"/>
                                        </p:tgtEl>
                                        <p:attrNameLst>
                                          <p:attrName>ppt_x</p:attrName>
                                        </p:attrNameLst>
                                      </p:cBhvr>
                                      <p:tavLst>
                                        <p:tav tm="0">
                                          <p:val>
                                            <p:strVal val="1+#ppt_w/2"/>
                                          </p:val>
                                        </p:tav>
                                        <p:tav tm="100000">
                                          <p:val>
                                            <p:strVal val="#ppt_x"/>
                                          </p:val>
                                        </p:tav>
                                      </p:tavLst>
                                    </p:anim>
                                    <p:anim calcmode="lin" valueType="num">
                                      <p:cBhvr additive="base">
                                        <p:cTn id="29" dur="1000" fill="hold"/>
                                        <p:tgtEl>
                                          <p:spTgt spid="46"/>
                                        </p:tgtEl>
                                        <p:attrNameLst>
                                          <p:attrName>ppt_y</p:attrName>
                                        </p:attrNameLst>
                                      </p:cBhvr>
                                      <p:tavLst>
                                        <p:tav tm="0">
                                          <p:val>
                                            <p:strVal val="#ppt_y"/>
                                          </p:val>
                                        </p:tav>
                                        <p:tav tm="100000">
                                          <p:val>
                                            <p:strVal val="#ppt_y"/>
                                          </p:val>
                                        </p:tav>
                                      </p:tavLst>
                                    </p:anim>
                                  </p:childTnLst>
                                </p:cTn>
                              </p:par>
                              <p:par>
                                <p:cTn id="30" presetID="2" presetClass="entr" presetSubtype="2" fill="hold" nodeType="withEffect">
                                  <p:stCondLst>
                                    <p:cond delay="1500"/>
                                  </p:stCondLst>
                                  <p:childTnLst>
                                    <p:set>
                                      <p:cBhvr>
                                        <p:cTn id="31" dur="1" fill="hold">
                                          <p:stCondLst>
                                            <p:cond delay="0"/>
                                          </p:stCondLst>
                                        </p:cTn>
                                        <p:tgtEl>
                                          <p:spTgt spid="51"/>
                                        </p:tgtEl>
                                        <p:attrNameLst>
                                          <p:attrName>style.visibility</p:attrName>
                                        </p:attrNameLst>
                                      </p:cBhvr>
                                      <p:to>
                                        <p:strVal val="visible"/>
                                      </p:to>
                                    </p:set>
                                    <p:anim calcmode="lin" valueType="num">
                                      <p:cBhvr additive="base">
                                        <p:cTn id="32" dur="1000" fill="hold"/>
                                        <p:tgtEl>
                                          <p:spTgt spid="51"/>
                                        </p:tgtEl>
                                        <p:attrNameLst>
                                          <p:attrName>ppt_x</p:attrName>
                                        </p:attrNameLst>
                                      </p:cBhvr>
                                      <p:tavLst>
                                        <p:tav tm="0">
                                          <p:val>
                                            <p:strVal val="1+#ppt_w/2"/>
                                          </p:val>
                                        </p:tav>
                                        <p:tav tm="100000">
                                          <p:val>
                                            <p:strVal val="#ppt_x"/>
                                          </p:val>
                                        </p:tav>
                                      </p:tavLst>
                                    </p:anim>
                                    <p:anim calcmode="lin" valueType="num">
                                      <p:cBhvr additive="base">
                                        <p:cTn id="33" dur="1000" fill="hold"/>
                                        <p:tgtEl>
                                          <p:spTgt spid="51"/>
                                        </p:tgtEl>
                                        <p:attrNameLst>
                                          <p:attrName>ppt_y</p:attrName>
                                        </p:attrNameLst>
                                      </p:cBhvr>
                                      <p:tavLst>
                                        <p:tav tm="0">
                                          <p:val>
                                            <p:strVal val="#ppt_y"/>
                                          </p:val>
                                        </p:tav>
                                        <p:tav tm="100000">
                                          <p:val>
                                            <p:strVal val="#ppt_y"/>
                                          </p:val>
                                        </p:tav>
                                      </p:tavLst>
                                    </p:anim>
                                  </p:childTnLst>
                                </p:cTn>
                              </p:par>
                              <p:par>
                                <p:cTn id="34" presetID="2" presetClass="entr" presetSubtype="2" fill="hold" nodeType="withEffect">
                                  <p:stCondLst>
                                    <p:cond delay="1900"/>
                                  </p:stCondLst>
                                  <p:childTnLst>
                                    <p:set>
                                      <p:cBhvr>
                                        <p:cTn id="35" dur="1" fill="hold">
                                          <p:stCondLst>
                                            <p:cond delay="0"/>
                                          </p:stCondLst>
                                        </p:cTn>
                                        <p:tgtEl>
                                          <p:spTgt spid="59"/>
                                        </p:tgtEl>
                                        <p:attrNameLst>
                                          <p:attrName>style.visibility</p:attrName>
                                        </p:attrNameLst>
                                      </p:cBhvr>
                                      <p:to>
                                        <p:strVal val="visible"/>
                                      </p:to>
                                    </p:set>
                                    <p:anim calcmode="lin" valueType="num">
                                      <p:cBhvr additive="base">
                                        <p:cTn id="36" dur="1000" fill="hold"/>
                                        <p:tgtEl>
                                          <p:spTgt spid="59"/>
                                        </p:tgtEl>
                                        <p:attrNameLst>
                                          <p:attrName>ppt_x</p:attrName>
                                        </p:attrNameLst>
                                      </p:cBhvr>
                                      <p:tavLst>
                                        <p:tav tm="0">
                                          <p:val>
                                            <p:strVal val="1+#ppt_w/2"/>
                                          </p:val>
                                        </p:tav>
                                        <p:tav tm="100000">
                                          <p:val>
                                            <p:strVal val="#ppt_x"/>
                                          </p:val>
                                        </p:tav>
                                      </p:tavLst>
                                    </p:anim>
                                    <p:anim calcmode="lin" valueType="num">
                                      <p:cBhvr additive="base">
                                        <p:cTn id="37" dur="1000" fill="hold"/>
                                        <p:tgtEl>
                                          <p:spTgt spid="5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5961063" y="1908175"/>
            <a:ext cx="1314450" cy="1314450"/>
          </a:xfrm>
          <a:prstGeom prst="ellipse">
            <a:avLst/>
          </a:prstGeom>
          <a:noFill/>
          <a:ln>
            <a:solidFill>
              <a:srgbClr val="D5D5D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63" name="椭圆 62"/>
          <p:cNvSpPr/>
          <p:nvPr/>
        </p:nvSpPr>
        <p:spPr>
          <a:xfrm>
            <a:off x="5526088" y="1473200"/>
            <a:ext cx="2184400" cy="2184400"/>
          </a:xfrm>
          <a:prstGeom prst="ellipse">
            <a:avLst/>
          </a:prstGeom>
          <a:noFill/>
          <a:ln>
            <a:solidFill>
              <a:srgbClr val="D5D5D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64" name="椭圆 63"/>
          <p:cNvSpPr/>
          <p:nvPr/>
        </p:nvSpPr>
        <p:spPr>
          <a:xfrm>
            <a:off x="4629150" y="584200"/>
            <a:ext cx="3963988" cy="3963988"/>
          </a:xfrm>
          <a:prstGeom prst="ellipse">
            <a:avLst/>
          </a:prstGeom>
          <a:noFill/>
          <a:ln>
            <a:solidFill>
              <a:srgbClr val="D5D5D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9" name="任意多边形 28"/>
          <p:cNvSpPr/>
          <p:nvPr/>
        </p:nvSpPr>
        <p:spPr>
          <a:xfrm flipV="1">
            <a:off x="-7938" y="2519363"/>
            <a:ext cx="6678613" cy="46037"/>
          </a:xfrm>
          <a:custGeom>
            <a:avLst/>
            <a:gdLst>
              <a:gd name="connsiteX0" fmla="*/ 0 w 8369300"/>
              <a:gd name="connsiteY0" fmla="*/ 0 h 0"/>
              <a:gd name="connsiteX1" fmla="*/ 8369300 w 8369300"/>
              <a:gd name="connsiteY1" fmla="*/ 0 h 0"/>
            </a:gdLst>
            <a:ahLst/>
            <a:cxnLst>
              <a:cxn ang="0">
                <a:pos x="connsiteX0" y="connsiteY0"/>
              </a:cxn>
              <a:cxn ang="0">
                <a:pos x="connsiteX1" y="connsiteY1"/>
              </a:cxn>
            </a:cxnLst>
            <a:rect l="l" t="t" r="r" b="b"/>
            <a:pathLst>
              <a:path w="8369300">
                <a:moveTo>
                  <a:pt x="0" y="0"/>
                </a:moveTo>
                <a:lnTo>
                  <a:pt x="8369300" y="0"/>
                </a:lnTo>
              </a:path>
            </a:pathLst>
          </a:custGeom>
          <a:noFill/>
          <a:ln>
            <a:solidFill>
              <a:srgbClr val="D5D5D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nvGrpSpPr>
          <p:cNvPr id="30" name="组合 29"/>
          <p:cNvGrpSpPr/>
          <p:nvPr/>
        </p:nvGrpSpPr>
        <p:grpSpPr bwMode="auto">
          <a:xfrm>
            <a:off x="1044575" y="2282825"/>
            <a:ext cx="550863" cy="552450"/>
            <a:chOff x="2307521" y="2283162"/>
            <a:chExt cx="551398" cy="551398"/>
          </a:xfrm>
        </p:grpSpPr>
        <p:sp>
          <p:nvSpPr>
            <p:cNvPr id="31" name="矩形 30"/>
            <p:cNvSpPr/>
            <p:nvPr/>
          </p:nvSpPr>
          <p:spPr>
            <a:xfrm>
              <a:off x="2307521" y="2283162"/>
              <a:ext cx="551398" cy="551398"/>
            </a:xfrm>
            <a:prstGeom prst="rect">
              <a:avLst/>
            </a:prstGeom>
            <a:solidFill>
              <a:schemeClr val="accent6"/>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1" name="五角星 40"/>
            <p:cNvSpPr/>
            <p:nvPr/>
          </p:nvSpPr>
          <p:spPr>
            <a:xfrm>
              <a:off x="2456891" y="2427350"/>
              <a:ext cx="252658" cy="255100"/>
            </a:xfrm>
            <a:prstGeom prst="star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grpSp>
        <p:nvGrpSpPr>
          <p:cNvPr id="42" name="组合 41"/>
          <p:cNvGrpSpPr/>
          <p:nvPr/>
        </p:nvGrpSpPr>
        <p:grpSpPr bwMode="auto">
          <a:xfrm>
            <a:off x="3308350" y="2282825"/>
            <a:ext cx="552450" cy="552450"/>
            <a:chOff x="2307521" y="2283162"/>
            <a:chExt cx="551398" cy="551398"/>
          </a:xfrm>
        </p:grpSpPr>
        <p:sp>
          <p:nvSpPr>
            <p:cNvPr id="43" name="矩形 42"/>
            <p:cNvSpPr/>
            <p:nvPr/>
          </p:nvSpPr>
          <p:spPr>
            <a:xfrm>
              <a:off x="2307521" y="2283162"/>
              <a:ext cx="551398" cy="551398"/>
            </a:xfrm>
            <a:prstGeom prst="rect">
              <a:avLst/>
            </a:prstGeom>
            <a:solidFill>
              <a:schemeClr val="accent6"/>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4" name="五角星 43"/>
            <p:cNvSpPr/>
            <p:nvPr/>
          </p:nvSpPr>
          <p:spPr>
            <a:xfrm>
              <a:off x="2456462" y="2427350"/>
              <a:ext cx="253516" cy="255100"/>
            </a:xfrm>
            <a:prstGeom prst="star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grpSp>
        <p:nvGrpSpPr>
          <p:cNvPr id="45" name="组合 7"/>
          <p:cNvGrpSpPr/>
          <p:nvPr/>
        </p:nvGrpSpPr>
        <p:grpSpPr bwMode="auto">
          <a:xfrm>
            <a:off x="694055" y="739775"/>
            <a:ext cx="3644265" cy="1168400"/>
            <a:chOff x="3078717" y="348861"/>
            <a:chExt cx="2988780" cy="1168567"/>
          </a:xfrm>
        </p:grpSpPr>
        <p:sp>
          <p:nvSpPr>
            <p:cNvPr id="48" name="文本框 66"/>
            <p:cNvSpPr txBox="1">
              <a:spLocks noChangeArrowheads="1"/>
            </p:cNvSpPr>
            <p:nvPr/>
          </p:nvSpPr>
          <p:spPr bwMode="auto">
            <a:xfrm>
              <a:off x="3142187" y="348861"/>
              <a:ext cx="2925310" cy="11685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eaLnBrk="1" hangingPunct="1">
                <a:defRPr sz="4400">
                  <a:latin typeface="Simply City Light" panose="020B0303020202080204" pitchFamily="34" charset="0"/>
                  <a:ea typeface="SimSun-ExtB" panose="02010609060101010101" pitchFamily="49" charset="-122"/>
                  <a:cs typeface="Arial" panose="020B0604020202020204" pitchFamily="34" charset="0"/>
                </a:defRPr>
              </a:lvl1pPr>
              <a:lvl2pPr marL="742950" indent="-285750"/>
              <a:lvl3pPr marL="1143000" indent="-228600"/>
              <a:lvl4pPr marL="1600200" indent="-228600"/>
              <a:lvl5pPr marL="2057400" indent="-228600"/>
              <a:lvl6pPr marL="2514600" indent="-228600" defTabSz="685800" fontAlgn="base">
                <a:spcBef>
                  <a:spcPct val="0"/>
                </a:spcBef>
                <a:spcAft>
                  <a:spcPct val="0"/>
                </a:spcAft>
              </a:lvl6pPr>
              <a:lvl7pPr marL="2971800" indent="-228600" defTabSz="685800" fontAlgn="base">
                <a:spcBef>
                  <a:spcPct val="0"/>
                </a:spcBef>
                <a:spcAft>
                  <a:spcPct val="0"/>
                </a:spcAft>
              </a:lvl7pPr>
              <a:lvl8pPr marL="3429000" indent="-228600" defTabSz="685800" fontAlgn="base">
                <a:spcBef>
                  <a:spcPct val="0"/>
                </a:spcBef>
                <a:spcAft>
                  <a:spcPct val="0"/>
                </a:spcAft>
              </a:lvl8pPr>
              <a:lvl9pPr marL="3886200" indent="-228600" defTabSz="685800" fontAlgn="base">
                <a:spcBef>
                  <a:spcPct val="0"/>
                </a:spcBef>
                <a:spcAft>
                  <a:spcPct val="0"/>
                </a:spcAft>
              </a:lvl9pPr>
            </a:lstStyle>
            <a:p>
              <a:pPr algn="l">
                <a:defRPr/>
              </a:pPr>
              <a:r>
                <a:rPr lang="en-US" altLang="zh-CN" sz="1400" dirty="0">
                  <a:solidFill>
                    <a:schemeClr val="tx1">
                      <a:lumMod val="75000"/>
                      <a:lumOff val="25000"/>
                    </a:schemeClr>
                  </a:solidFill>
                  <a:latin typeface="Helvetica" panose="020B0604020202020204" pitchFamily="34" charset="0"/>
                </a:rPr>
                <a:t>通过集成测试之后，软件已完全组装起来，接口方面的错误也已排除，确认测试即可开始。确认测试应检查软件能否按合同要求进行工作，即是否满足软件需求说明书中的确认标准。</a:t>
              </a:r>
              <a:endParaRPr lang="en-US" altLang="zh-CN" sz="1400" dirty="0">
                <a:solidFill>
                  <a:schemeClr val="tx1">
                    <a:lumMod val="75000"/>
                    <a:lumOff val="25000"/>
                  </a:schemeClr>
                </a:solidFill>
                <a:latin typeface="Helvetica" panose="020B0604020202020204" pitchFamily="34" charset="0"/>
              </a:endParaRPr>
            </a:p>
          </p:txBody>
        </p:sp>
        <p:sp>
          <p:nvSpPr>
            <p:cNvPr id="49" name="任意多边形 48"/>
            <p:cNvSpPr/>
            <p:nvPr/>
          </p:nvSpPr>
          <p:spPr>
            <a:xfrm>
              <a:off x="3078717" y="1286572"/>
              <a:ext cx="287200" cy="0"/>
            </a:xfrm>
            <a:custGeom>
              <a:avLst/>
              <a:gdLst>
                <a:gd name="connsiteX0" fmla="*/ 0 w 504825"/>
                <a:gd name="connsiteY0" fmla="*/ 0 h 0"/>
                <a:gd name="connsiteX1" fmla="*/ 504825 w 504825"/>
                <a:gd name="connsiteY1" fmla="*/ 0 h 0"/>
              </a:gdLst>
              <a:ahLst/>
              <a:cxnLst>
                <a:cxn ang="0">
                  <a:pos x="connsiteX0" y="connsiteY0"/>
                </a:cxn>
                <a:cxn ang="0">
                  <a:pos x="connsiteX1" y="connsiteY1"/>
                </a:cxn>
              </a:cxnLst>
              <a:rect l="l" t="t" r="r" b="b"/>
              <a:pathLst>
                <a:path w="504825">
                  <a:moveTo>
                    <a:pt x="0" y="0"/>
                  </a:moveTo>
                  <a:lnTo>
                    <a:pt x="504825" y="0"/>
                  </a:lnTo>
                </a:path>
              </a:pathLst>
            </a:custGeom>
            <a:no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sp>
        <p:nvSpPr>
          <p:cNvPr id="53" name="文本框 66"/>
          <p:cNvSpPr txBox="1">
            <a:spLocks noChangeArrowheads="1"/>
          </p:cNvSpPr>
          <p:nvPr/>
        </p:nvSpPr>
        <p:spPr bwMode="auto">
          <a:xfrm>
            <a:off x="847725" y="3657600"/>
            <a:ext cx="428244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eaLnBrk="1" hangingPunct="1">
              <a:defRPr sz="4400">
                <a:latin typeface="Simply City Light" panose="020B0303020202080204" pitchFamily="34" charset="0"/>
                <a:ea typeface="SimSun-ExtB" panose="02010609060101010101" pitchFamily="49" charset="-122"/>
                <a:cs typeface="Arial" panose="020B0604020202020204" pitchFamily="34" charset="0"/>
              </a:defRPr>
            </a:lvl1pPr>
            <a:lvl2pPr marL="742950" indent="-285750"/>
            <a:lvl3pPr marL="1143000" indent="-228600"/>
            <a:lvl4pPr marL="1600200" indent="-228600"/>
            <a:lvl5pPr marL="2057400" indent="-228600"/>
            <a:lvl6pPr marL="2514600" indent="-228600" defTabSz="685800" fontAlgn="base">
              <a:spcBef>
                <a:spcPct val="0"/>
              </a:spcBef>
              <a:spcAft>
                <a:spcPct val="0"/>
              </a:spcAft>
            </a:lvl6pPr>
            <a:lvl7pPr marL="2971800" indent="-228600" defTabSz="685800" fontAlgn="base">
              <a:spcBef>
                <a:spcPct val="0"/>
              </a:spcBef>
              <a:spcAft>
                <a:spcPct val="0"/>
              </a:spcAft>
            </a:lvl7pPr>
            <a:lvl8pPr marL="3429000" indent="-228600" defTabSz="685800" fontAlgn="base">
              <a:spcBef>
                <a:spcPct val="0"/>
              </a:spcBef>
              <a:spcAft>
                <a:spcPct val="0"/>
              </a:spcAft>
            </a:lvl8pPr>
            <a:lvl9pPr marL="3886200" indent="-228600" defTabSz="685800" fontAlgn="base">
              <a:spcBef>
                <a:spcPct val="0"/>
              </a:spcBef>
              <a:spcAft>
                <a:spcPct val="0"/>
              </a:spcAft>
            </a:lvl9pPr>
          </a:lstStyle>
          <a:p>
            <a:pPr algn="l">
              <a:defRPr/>
            </a:pPr>
            <a:r>
              <a:rPr lang="en-US" altLang="zh-CN" sz="1800" dirty="0">
                <a:solidFill>
                  <a:schemeClr val="tx1">
                    <a:lumMod val="75000"/>
                    <a:lumOff val="25000"/>
                  </a:schemeClr>
                </a:solidFill>
                <a:latin typeface="Helvetica" panose="020B0604020202020204" pitchFamily="34" charset="0"/>
              </a:rPr>
              <a:t>实现软件确认要通过一系列黑盒测试。</a:t>
            </a:r>
            <a:endParaRPr lang="en-US" altLang="zh-CN" sz="1800" dirty="0">
              <a:solidFill>
                <a:schemeClr val="tx1">
                  <a:lumMod val="75000"/>
                  <a:lumOff val="25000"/>
                </a:schemeClr>
              </a:solidFill>
              <a:latin typeface="Helvetica" panose="020B0604020202020204" pitchFamily="34" charset="0"/>
            </a:endParaRPr>
          </a:p>
        </p:txBody>
      </p:sp>
      <p:grpSp>
        <p:nvGrpSpPr>
          <p:cNvPr id="55" name="组合 54"/>
          <p:cNvGrpSpPr/>
          <p:nvPr/>
        </p:nvGrpSpPr>
        <p:grpSpPr bwMode="auto">
          <a:xfrm>
            <a:off x="6342063" y="2282825"/>
            <a:ext cx="552450" cy="552450"/>
            <a:chOff x="2307521" y="2283162"/>
            <a:chExt cx="551398" cy="551398"/>
          </a:xfrm>
        </p:grpSpPr>
        <p:sp>
          <p:nvSpPr>
            <p:cNvPr id="56" name="矩形 55"/>
            <p:cNvSpPr/>
            <p:nvPr/>
          </p:nvSpPr>
          <p:spPr>
            <a:xfrm>
              <a:off x="2307521" y="2283162"/>
              <a:ext cx="551398" cy="551398"/>
            </a:xfrm>
            <a:prstGeom prst="rect">
              <a:avLst/>
            </a:prstGeom>
            <a:solidFill>
              <a:schemeClr val="accent6"/>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7" name="五角星 56"/>
            <p:cNvSpPr/>
            <p:nvPr/>
          </p:nvSpPr>
          <p:spPr>
            <a:xfrm>
              <a:off x="2456462" y="2427350"/>
              <a:ext cx="253516" cy="255100"/>
            </a:xfrm>
            <a:prstGeom prst="star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sp>
        <p:nvSpPr>
          <p:cNvPr id="65" name="十字形 64"/>
          <p:cNvSpPr/>
          <p:nvPr/>
        </p:nvSpPr>
        <p:spPr>
          <a:xfrm>
            <a:off x="6111875" y="3421063"/>
            <a:ext cx="276225" cy="276225"/>
          </a:xfrm>
          <a:prstGeom prst="plus">
            <a:avLst>
              <a:gd name="adj" fmla="val 4138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nvGrpSpPr>
          <p:cNvPr id="3" name="组合 2"/>
          <p:cNvGrpSpPr/>
          <p:nvPr/>
        </p:nvGrpSpPr>
        <p:grpSpPr bwMode="auto">
          <a:xfrm>
            <a:off x="6904038" y="995363"/>
            <a:ext cx="1420812" cy="928687"/>
            <a:chOff x="6903281" y="994907"/>
            <a:chExt cx="1421298" cy="928431"/>
          </a:xfrm>
        </p:grpSpPr>
        <p:sp>
          <p:nvSpPr>
            <p:cNvPr id="66" name="十字形 65"/>
            <p:cNvSpPr/>
            <p:nvPr/>
          </p:nvSpPr>
          <p:spPr>
            <a:xfrm>
              <a:off x="7284411" y="994907"/>
              <a:ext cx="427183" cy="426919"/>
            </a:xfrm>
            <a:prstGeom prst="plus">
              <a:avLst>
                <a:gd name="adj" fmla="val 4138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67" name="文本框 66"/>
            <p:cNvSpPr txBox="1">
              <a:spLocks noChangeArrowheads="1"/>
            </p:cNvSpPr>
            <p:nvPr/>
          </p:nvSpPr>
          <p:spPr bwMode="auto">
            <a:xfrm>
              <a:off x="6903281" y="1485309"/>
              <a:ext cx="1421298" cy="4380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lnSpc>
                  <a:spcPts val="900"/>
                </a:lnSpc>
                <a:defRPr/>
              </a:pPr>
              <a:r>
                <a:rPr lang="en-US" altLang="zh-CN" sz="600" dirty="0">
                  <a:solidFill>
                    <a:schemeClr val="bg1">
                      <a:lumMod val="65000"/>
                    </a:schemeClr>
                  </a:solidFill>
                  <a:latin typeface="Helvetica" panose="020B0604020202020204" pitchFamily="34" charset="0"/>
                  <a:ea typeface="微软雅黑" panose="020B0503020204020204" pitchFamily="34" charset="-122"/>
                  <a:cs typeface="Arial" panose="020B0604020202020204" pitchFamily="34" charset="0"/>
                </a:rPr>
                <a:t>this is a sample text. insert your desired text here. Again. this is a dummy text. enter your</a:t>
              </a:r>
              <a:endParaRPr lang="zh-CN" altLang="en-US" sz="600" dirty="0">
                <a:solidFill>
                  <a:schemeClr val="bg1">
                    <a:lumMod val="65000"/>
                  </a:schemeClr>
                </a:solidFill>
                <a:latin typeface="Helvetica" panose="020B0604020202020204" pitchFamily="34" charset="0"/>
                <a:ea typeface="微软雅黑" panose="020B0503020204020204" pitchFamily="34" charset="-122"/>
                <a:cs typeface="Arial" panose="020B0604020202020204" pitchFamily="34" charset="0"/>
              </a:endParaRPr>
            </a:p>
          </p:txBody>
        </p:sp>
      </p:grpSp>
    </p:spTree>
  </p:cSld>
  <p:clrMapOvr>
    <a:masterClrMapping/>
  </p:clrMapOvr>
  <p:transition spd="med" advClick="0" advTm="4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left)">
                                      <p:cBhvr>
                                        <p:cTn id="7" dur="1000"/>
                                        <p:tgtEl>
                                          <p:spTgt spid="29"/>
                                        </p:tgtEl>
                                      </p:cBhvr>
                                    </p:animEffect>
                                  </p:childTnLst>
                                </p:cTn>
                              </p:par>
                              <p:par>
                                <p:cTn id="8" presetID="53" presetClass="entr" presetSubtype="16" fill="hold" nodeType="withEffect">
                                  <p:stCondLst>
                                    <p:cond delay="200"/>
                                  </p:stCondLst>
                                  <p:childTnLst>
                                    <p:set>
                                      <p:cBhvr>
                                        <p:cTn id="9" dur="1" fill="hold">
                                          <p:stCondLst>
                                            <p:cond delay="0"/>
                                          </p:stCondLst>
                                        </p:cTn>
                                        <p:tgtEl>
                                          <p:spTgt spid="30"/>
                                        </p:tgtEl>
                                        <p:attrNameLst>
                                          <p:attrName>style.visibility</p:attrName>
                                        </p:attrNameLst>
                                      </p:cBhvr>
                                      <p:to>
                                        <p:strVal val="visible"/>
                                      </p:to>
                                    </p:set>
                                    <p:anim calcmode="lin" valueType="num">
                                      <p:cBhvr>
                                        <p:cTn id="10" dur="750" fill="hold"/>
                                        <p:tgtEl>
                                          <p:spTgt spid="30"/>
                                        </p:tgtEl>
                                        <p:attrNameLst>
                                          <p:attrName>ppt_w</p:attrName>
                                        </p:attrNameLst>
                                      </p:cBhvr>
                                      <p:tavLst>
                                        <p:tav tm="0">
                                          <p:val>
                                            <p:fltVal val="0"/>
                                          </p:val>
                                        </p:tav>
                                        <p:tav tm="100000">
                                          <p:val>
                                            <p:strVal val="#ppt_w"/>
                                          </p:val>
                                        </p:tav>
                                      </p:tavLst>
                                    </p:anim>
                                    <p:anim calcmode="lin" valueType="num">
                                      <p:cBhvr>
                                        <p:cTn id="11" dur="750" fill="hold"/>
                                        <p:tgtEl>
                                          <p:spTgt spid="30"/>
                                        </p:tgtEl>
                                        <p:attrNameLst>
                                          <p:attrName>ppt_h</p:attrName>
                                        </p:attrNameLst>
                                      </p:cBhvr>
                                      <p:tavLst>
                                        <p:tav tm="0">
                                          <p:val>
                                            <p:fltVal val="0"/>
                                          </p:val>
                                        </p:tav>
                                        <p:tav tm="100000">
                                          <p:val>
                                            <p:strVal val="#ppt_h"/>
                                          </p:val>
                                        </p:tav>
                                      </p:tavLst>
                                    </p:anim>
                                    <p:animEffect transition="in" filter="fade">
                                      <p:cBhvr>
                                        <p:cTn id="12" dur="750"/>
                                        <p:tgtEl>
                                          <p:spTgt spid="30"/>
                                        </p:tgtEl>
                                      </p:cBhvr>
                                    </p:animEffect>
                                  </p:childTnLst>
                                </p:cTn>
                              </p:par>
                              <p:par>
                                <p:cTn id="13" presetID="53" presetClass="entr" presetSubtype="16" fill="hold" nodeType="withEffect">
                                  <p:stCondLst>
                                    <p:cond delay="600"/>
                                  </p:stCondLst>
                                  <p:childTnLst>
                                    <p:set>
                                      <p:cBhvr>
                                        <p:cTn id="14" dur="1" fill="hold">
                                          <p:stCondLst>
                                            <p:cond delay="0"/>
                                          </p:stCondLst>
                                        </p:cTn>
                                        <p:tgtEl>
                                          <p:spTgt spid="42"/>
                                        </p:tgtEl>
                                        <p:attrNameLst>
                                          <p:attrName>style.visibility</p:attrName>
                                        </p:attrNameLst>
                                      </p:cBhvr>
                                      <p:to>
                                        <p:strVal val="visible"/>
                                      </p:to>
                                    </p:set>
                                    <p:anim calcmode="lin" valueType="num">
                                      <p:cBhvr>
                                        <p:cTn id="15" dur="750" fill="hold"/>
                                        <p:tgtEl>
                                          <p:spTgt spid="42"/>
                                        </p:tgtEl>
                                        <p:attrNameLst>
                                          <p:attrName>ppt_w</p:attrName>
                                        </p:attrNameLst>
                                      </p:cBhvr>
                                      <p:tavLst>
                                        <p:tav tm="0">
                                          <p:val>
                                            <p:fltVal val="0"/>
                                          </p:val>
                                        </p:tav>
                                        <p:tav tm="100000">
                                          <p:val>
                                            <p:strVal val="#ppt_w"/>
                                          </p:val>
                                        </p:tav>
                                      </p:tavLst>
                                    </p:anim>
                                    <p:anim calcmode="lin" valueType="num">
                                      <p:cBhvr>
                                        <p:cTn id="16" dur="750" fill="hold"/>
                                        <p:tgtEl>
                                          <p:spTgt spid="42"/>
                                        </p:tgtEl>
                                        <p:attrNameLst>
                                          <p:attrName>ppt_h</p:attrName>
                                        </p:attrNameLst>
                                      </p:cBhvr>
                                      <p:tavLst>
                                        <p:tav tm="0">
                                          <p:val>
                                            <p:fltVal val="0"/>
                                          </p:val>
                                        </p:tav>
                                        <p:tav tm="100000">
                                          <p:val>
                                            <p:strVal val="#ppt_h"/>
                                          </p:val>
                                        </p:tav>
                                      </p:tavLst>
                                    </p:anim>
                                    <p:animEffect transition="in" filter="fade">
                                      <p:cBhvr>
                                        <p:cTn id="17" dur="750"/>
                                        <p:tgtEl>
                                          <p:spTgt spid="42"/>
                                        </p:tgtEl>
                                      </p:cBhvr>
                                    </p:animEffect>
                                  </p:childTnLst>
                                </p:cTn>
                              </p:par>
                              <p:par>
                                <p:cTn id="18" presetID="2" presetClass="entr" presetSubtype="2" fill="hold" nodeType="withEffect">
                                  <p:stCondLst>
                                    <p:cond delay="600"/>
                                  </p:stCondLst>
                                  <p:childTnLst>
                                    <p:set>
                                      <p:cBhvr>
                                        <p:cTn id="19" dur="1" fill="hold">
                                          <p:stCondLst>
                                            <p:cond delay="0"/>
                                          </p:stCondLst>
                                        </p:cTn>
                                        <p:tgtEl>
                                          <p:spTgt spid="45"/>
                                        </p:tgtEl>
                                        <p:attrNameLst>
                                          <p:attrName>style.visibility</p:attrName>
                                        </p:attrNameLst>
                                      </p:cBhvr>
                                      <p:to>
                                        <p:strVal val="visible"/>
                                      </p:to>
                                    </p:set>
                                    <p:anim calcmode="lin" valueType="num">
                                      <p:cBhvr additive="base">
                                        <p:cTn id="20" dur="1000" fill="hold"/>
                                        <p:tgtEl>
                                          <p:spTgt spid="45"/>
                                        </p:tgtEl>
                                        <p:attrNameLst>
                                          <p:attrName>ppt_x</p:attrName>
                                        </p:attrNameLst>
                                      </p:cBhvr>
                                      <p:tavLst>
                                        <p:tav tm="0">
                                          <p:val>
                                            <p:strVal val="1+#ppt_w/2"/>
                                          </p:val>
                                        </p:tav>
                                        <p:tav tm="100000">
                                          <p:val>
                                            <p:strVal val="#ppt_x"/>
                                          </p:val>
                                        </p:tav>
                                      </p:tavLst>
                                    </p:anim>
                                    <p:anim calcmode="lin" valueType="num">
                                      <p:cBhvr additive="base">
                                        <p:cTn id="21" dur="1000" fill="hold"/>
                                        <p:tgtEl>
                                          <p:spTgt spid="45"/>
                                        </p:tgtEl>
                                        <p:attrNameLst>
                                          <p:attrName>ppt_y</p:attrName>
                                        </p:attrNameLst>
                                      </p:cBhvr>
                                      <p:tavLst>
                                        <p:tav tm="0">
                                          <p:val>
                                            <p:strVal val="#ppt_y"/>
                                          </p:val>
                                        </p:tav>
                                        <p:tav tm="100000">
                                          <p:val>
                                            <p:strVal val="#ppt_y"/>
                                          </p:val>
                                        </p:tav>
                                      </p:tavLst>
                                    </p:anim>
                                  </p:childTnLst>
                                </p:cTn>
                              </p:par>
                              <p:par>
                                <p:cTn id="22" presetID="53" presetClass="entr" presetSubtype="16" fill="hold" nodeType="withEffect">
                                  <p:stCondLst>
                                    <p:cond delay="1700"/>
                                  </p:stCondLst>
                                  <p:childTnLst>
                                    <p:set>
                                      <p:cBhvr>
                                        <p:cTn id="23" dur="1" fill="hold">
                                          <p:stCondLst>
                                            <p:cond delay="0"/>
                                          </p:stCondLst>
                                        </p:cTn>
                                        <p:tgtEl>
                                          <p:spTgt spid="55"/>
                                        </p:tgtEl>
                                        <p:attrNameLst>
                                          <p:attrName>style.visibility</p:attrName>
                                        </p:attrNameLst>
                                      </p:cBhvr>
                                      <p:to>
                                        <p:strVal val="visible"/>
                                      </p:to>
                                    </p:set>
                                    <p:anim calcmode="lin" valueType="num">
                                      <p:cBhvr>
                                        <p:cTn id="24" dur="750" fill="hold"/>
                                        <p:tgtEl>
                                          <p:spTgt spid="55"/>
                                        </p:tgtEl>
                                        <p:attrNameLst>
                                          <p:attrName>ppt_w</p:attrName>
                                        </p:attrNameLst>
                                      </p:cBhvr>
                                      <p:tavLst>
                                        <p:tav tm="0">
                                          <p:val>
                                            <p:fltVal val="0"/>
                                          </p:val>
                                        </p:tav>
                                        <p:tav tm="100000">
                                          <p:val>
                                            <p:strVal val="#ppt_w"/>
                                          </p:val>
                                        </p:tav>
                                      </p:tavLst>
                                    </p:anim>
                                    <p:anim calcmode="lin" valueType="num">
                                      <p:cBhvr>
                                        <p:cTn id="25" dur="750" fill="hold"/>
                                        <p:tgtEl>
                                          <p:spTgt spid="55"/>
                                        </p:tgtEl>
                                        <p:attrNameLst>
                                          <p:attrName>ppt_h</p:attrName>
                                        </p:attrNameLst>
                                      </p:cBhvr>
                                      <p:tavLst>
                                        <p:tav tm="0">
                                          <p:val>
                                            <p:fltVal val="0"/>
                                          </p:val>
                                        </p:tav>
                                        <p:tav tm="100000">
                                          <p:val>
                                            <p:strVal val="#ppt_h"/>
                                          </p:val>
                                        </p:tav>
                                      </p:tavLst>
                                    </p:anim>
                                    <p:animEffect transition="in" filter="fade">
                                      <p:cBhvr>
                                        <p:cTn id="26" dur="750"/>
                                        <p:tgtEl>
                                          <p:spTgt spid="55"/>
                                        </p:tgtEl>
                                      </p:cBhvr>
                                    </p:animEffect>
                                  </p:childTnLst>
                                </p:cTn>
                              </p:par>
                              <p:par>
                                <p:cTn id="27" presetID="53" presetClass="entr" presetSubtype="16" fill="hold" grpId="0" nodeType="withEffect">
                                  <p:stCondLst>
                                    <p:cond delay="1800"/>
                                  </p:stCondLst>
                                  <p:childTnLst>
                                    <p:set>
                                      <p:cBhvr>
                                        <p:cTn id="28" dur="1" fill="hold">
                                          <p:stCondLst>
                                            <p:cond delay="0"/>
                                          </p:stCondLst>
                                        </p:cTn>
                                        <p:tgtEl>
                                          <p:spTgt spid="2"/>
                                        </p:tgtEl>
                                        <p:attrNameLst>
                                          <p:attrName>style.visibility</p:attrName>
                                        </p:attrNameLst>
                                      </p:cBhvr>
                                      <p:to>
                                        <p:strVal val="visible"/>
                                      </p:to>
                                    </p:set>
                                    <p:anim calcmode="lin" valueType="num">
                                      <p:cBhvr>
                                        <p:cTn id="29" dur="750" fill="hold"/>
                                        <p:tgtEl>
                                          <p:spTgt spid="2"/>
                                        </p:tgtEl>
                                        <p:attrNameLst>
                                          <p:attrName>ppt_w</p:attrName>
                                        </p:attrNameLst>
                                      </p:cBhvr>
                                      <p:tavLst>
                                        <p:tav tm="0">
                                          <p:val>
                                            <p:fltVal val="0"/>
                                          </p:val>
                                        </p:tav>
                                        <p:tav tm="100000">
                                          <p:val>
                                            <p:strVal val="#ppt_w"/>
                                          </p:val>
                                        </p:tav>
                                      </p:tavLst>
                                    </p:anim>
                                    <p:anim calcmode="lin" valueType="num">
                                      <p:cBhvr>
                                        <p:cTn id="30" dur="750" fill="hold"/>
                                        <p:tgtEl>
                                          <p:spTgt spid="2"/>
                                        </p:tgtEl>
                                        <p:attrNameLst>
                                          <p:attrName>ppt_h</p:attrName>
                                        </p:attrNameLst>
                                      </p:cBhvr>
                                      <p:tavLst>
                                        <p:tav tm="0">
                                          <p:val>
                                            <p:fltVal val="0"/>
                                          </p:val>
                                        </p:tav>
                                        <p:tav tm="100000">
                                          <p:val>
                                            <p:strVal val="#ppt_h"/>
                                          </p:val>
                                        </p:tav>
                                      </p:tavLst>
                                    </p:anim>
                                    <p:animEffect transition="in" filter="fade">
                                      <p:cBhvr>
                                        <p:cTn id="31" dur="750"/>
                                        <p:tgtEl>
                                          <p:spTgt spid="2"/>
                                        </p:tgtEl>
                                      </p:cBhvr>
                                    </p:animEffect>
                                  </p:childTnLst>
                                </p:cTn>
                              </p:par>
                              <p:par>
                                <p:cTn id="32" presetID="6" presetClass="emph" presetSubtype="0" autoRev="1" fill="hold" grpId="1" nodeType="withEffect">
                                  <p:stCondLst>
                                    <p:cond delay="1800"/>
                                  </p:stCondLst>
                                  <p:childTnLst>
                                    <p:animScale>
                                      <p:cBhvr>
                                        <p:cTn id="33" dur="1000" fill="hold"/>
                                        <p:tgtEl>
                                          <p:spTgt spid="2"/>
                                        </p:tgtEl>
                                      </p:cBhvr>
                                      <p:by x="150000" y="150000"/>
                                    </p:animScale>
                                  </p:childTnLst>
                                </p:cTn>
                              </p:par>
                              <p:par>
                                <p:cTn id="34" presetID="53" presetClass="entr" presetSubtype="16" fill="hold" grpId="0" nodeType="withEffect">
                                  <p:stCondLst>
                                    <p:cond delay="2000"/>
                                  </p:stCondLst>
                                  <p:childTnLst>
                                    <p:set>
                                      <p:cBhvr>
                                        <p:cTn id="35" dur="1" fill="hold">
                                          <p:stCondLst>
                                            <p:cond delay="0"/>
                                          </p:stCondLst>
                                        </p:cTn>
                                        <p:tgtEl>
                                          <p:spTgt spid="63"/>
                                        </p:tgtEl>
                                        <p:attrNameLst>
                                          <p:attrName>style.visibility</p:attrName>
                                        </p:attrNameLst>
                                      </p:cBhvr>
                                      <p:to>
                                        <p:strVal val="visible"/>
                                      </p:to>
                                    </p:set>
                                    <p:anim calcmode="lin" valueType="num">
                                      <p:cBhvr>
                                        <p:cTn id="36" dur="750" fill="hold"/>
                                        <p:tgtEl>
                                          <p:spTgt spid="63"/>
                                        </p:tgtEl>
                                        <p:attrNameLst>
                                          <p:attrName>ppt_w</p:attrName>
                                        </p:attrNameLst>
                                      </p:cBhvr>
                                      <p:tavLst>
                                        <p:tav tm="0">
                                          <p:val>
                                            <p:fltVal val="0"/>
                                          </p:val>
                                        </p:tav>
                                        <p:tav tm="100000">
                                          <p:val>
                                            <p:strVal val="#ppt_w"/>
                                          </p:val>
                                        </p:tav>
                                      </p:tavLst>
                                    </p:anim>
                                    <p:anim calcmode="lin" valueType="num">
                                      <p:cBhvr>
                                        <p:cTn id="37" dur="750" fill="hold"/>
                                        <p:tgtEl>
                                          <p:spTgt spid="63"/>
                                        </p:tgtEl>
                                        <p:attrNameLst>
                                          <p:attrName>ppt_h</p:attrName>
                                        </p:attrNameLst>
                                      </p:cBhvr>
                                      <p:tavLst>
                                        <p:tav tm="0">
                                          <p:val>
                                            <p:fltVal val="0"/>
                                          </p:val>
                                        </p:tav>
                                        <p:tav tm="100000">
                                          <p:val>
                                            <p:strVal val="#ppt_h"/>
                                          </p:val>
                                        </p:tav>
                                      </p:tavLst>
                                    </p:anim>
                                    <p:animEffect transition="in" filter="fade">
                                      <p:cBhvr>
                                        <p:cTn id="38" dur="750"/>
                                        <p:tgtEl>
                                          <p:spTgt spid="63"/>
                                        </p:tgtEl>
                                      </p:cBhvr>
                                    </p:animEffect>
                                  </p:childTnLst>
                                </p:cTn>
                              </p:par>
                              <p:par>
                                <p:cTn id="39" presetID="6" presetClass="emph" presetSubtype="0" autoRev="1" fill="hold" grpId="1" nodeType="withEffect">
                                  <p:stCondLst>
                                    <p:cond delay="2000"/>
                                  </p:stCondLst>
                                  <p:childTnLst>
                                    <p:animScale>
                                      <p:cBhvr>
                                        <p:cTn id="40" dur="1000" fill="hold"/>
                                        <p:tgtEl>
                                          <p:spTgt spid="63"/>
                                        </p:tgtEl>
                                      </p:cBhvr>
                                      <p:by x="150000" y="150000"/>
                                    </p:animScale>
                                  </p:childTnLst>
                                </p:cTn>
                              </p:par>
                              <p:par>
                                <p:cTn id="41" presetID="53" presetClass="entr" presetSubtype="16" fill="hold" grpId="0" nodeType="withEffect">
                                  <p:stCondLst>
                                    <p:cond delay="2200"/>
                                  </p:stCondLst>
                                  <p:childTnLst>
                                    <p:set>
                                      <p:cBhvr>
                                        <p:cTn id="42" dur="1" fill="hold">
                                          <p:stCondLst>
                                            <p:cond delay="0"/>
                                          </p:stCondLst>
                                        </p:cTn>
                                        <p:tgtEl>
                                          <p:spTgt spid="64"/>
                                        </p:tgtEl>
                                        <p:attrNameLst>
                                          <p:attrName>style.visibility</p:attrName>
                                        </p:attrNameLst>
                                      </p:cBhvr>
                                      <p:to>
                                        <p:strVal val="visible"/>
                                      </p:to>
                                    </p:set>
                                    <p:anim calcmode="lin" valueType="num">
                                      <p:cBhvr>
                                        <p:cTn id="43" dur="750" fill="hold"/>
                                        <p:tgtEl>
                                          <p:spTgt spid="64"/>
                                        </p:tgtEl>
                                        <p:attrNameLst>
                                          <p:attrName>ppt_w</p:attrName>
                                        </p:attrNameLst>
                                      </p:cBhvr>
                                      <p:tavLst>
                                        <p:tav tm="0">
                                          <p:val>
                                            <p:fltVal val="0"/>
                                          </p:val>
                                        </p:tav>
                                        <p:tav tm="100000">
                                          <p:val>
                                            <p:strVal val="#ppt_w"/>
                                          </p:val>
                                        </p:tav>
                                      </p:tavLst>
                                    </p:anim>
                                    <p:anim calcmode="lin" valueType="num">
                                      <p:cBhvr>
                                        <p:cTn id="44" dur="750" fill="hold"/>
                                        <p:tgtEl>
                                          <p:spTgt spid="64"/>
                                        </p:tgtEl>
                                        <p:attrNameLst>
                                          <p:attrName>ppt_h</p:attrName>
                                        </p:attrNameLst>
                                      </p:cBhvr>
                                      <p:tavLst>
                                        <p:tav tm="0">
                                          <p:val>
                                            <p:fltVal val="0"/>
                                          </p:val>
                                        </p:tav>
                                        <p:tav tm="100000">
                                          <p:val>
                                            <p:strVal val="#ppt_h"/>
                                          </p:val>
                                        </p:tav>
                                      </p:tavLst>
                                    </p:anim>
                                    <p:animEffect transition="in" filter="fade">
                                      <p:cBhvr>
                                        <p:cTn id="45" dur="750"/>
                                        <p:tgtEl>
                                          <p:spTgt spid="64"/>
                                        </p:tgtEl>
                                      </p:cBhvr>
                                    </p:animEffect>
                                  </p:childTnLst>
                                </p:cTn>
                              </p:par>
                              <p:par>
                                <p:cTn id="46" presetID="6" presetClass="emph" presetSubtype="0" autoRev="1" fill="hold" grpId="1" nodeType="withEffect">
                                  <p:stCondLst>
                                    <p:cond delay="2200"/>
                                  </p:stCondLst>
                                  <p:childTnLst>
                                    <p:animScale>
                                      <p:cBhvr>
                                        <p:cTn id="47" dur="1000" fill="hold"/>
                                        <p:tgtEl>
                                          <p:spTgt spid="64"/>
                                        </p:tgtEl>
                                      </p:cBhvr>
                                      <p:by x="150000" y="150000"/>
                                    </p:animScale>
                                  </p:childTnLst>
                                </p:cTn>
                              </p:par>
                              <p:par>
                                <p:cTn id="48" presetID="53" presetClass="entr" presetSubtype="16" fill="hold" nodeType="withEffect">
                                  <p:stCondLst>
                                    <p:cond delay="2200"/>
                                  </p:stCondLst>
                                  <p:childTnLst>
                                    <p:set>
                                      <p:cBhvr>
                                        <p:cTn id="49" dur="1" fill="hold">
                                          <p:stCondLst>
                                            <p:cond delay="0"/>
                                          </p:stCondLst>
                                        </p:cTn>
                                        <p:tgtEl>
                                          <p:spTgt spid="3"/>
                                        </p:tgtEl>
                                        <p:attrNameLst>
                                          <p:attrName>style.visibility</p:attrName>
                                        </p:attrNameLst>
                                      </p:cBhvr>
                                      <p:to>
                                        <p:strVal val="visible"/>
                                      </p:to>
                                    </p:set>
                                    <p:anim calcmode="lin" valueType="num">
                                      <p:cBhvr>
                                        <p:cTn id="50" dur="750" fill="hold"/>
                                        <p:tgtEl>
                                          <p:spTgt spid="3"/>
                                        </p:tgtEl>
                                        <p:attrNameLst>
                                          <p:attrName>ppt_w</p:attrName>
                                        </p:attrNameLst>
                                      </p:cBhvr>
                                      <p:tavLst>
                                        <p:tav tm="0">
                                          <p:val>
                                            <p:fltVal val="0"/>
                                          </p:val>
                                        </p:tav>
                                        <p:tav tm="100000">
                                          <p:val>
                                            <p:strVal val="#ppt_w"/>
                                          </p:val>
                                        </p:tav>
                                      </p:tavLst>
                                    </p:anim>
                                    <p:anim calcmode="lin" valueType="num">
                                      <p:cBhvr>
                                        <p:cTn id="51" dur="750" fill="hold"/>
                                        <p:tgtEl>
                                          <p:spTgt spid="3"/>
                                        </p:tgtEl>
                                        <p:attrNameLst>
                                          <p:attrName>ppt_h</p:attrName>
                                        </p:attrNameLst>
                                      </p:cBhvr>
                                      <p:tavLst>
                                        <p:tav tm="0">
                                          <p:val>
                                            <p:fltVal val="0"/>
                                          </p:val>
                                        </p:tav>
                                        <p:tav tm="100000">
                                          <p:val>
                                            <p:strVal val="#ppt_h"/>
                                          </p:val>
                                        </p:tav>
                                      </p:tavLst>
                                    </p:anim>
                                    <p:animEffect transition="in" filter="fade">
                                      <p:cBhvr>
                                        <p:cTn id="52" dur="750"/>
                                        <p:tgtEl>
                                          <p:spTgt spid="3"/>
                                        </p:tgtEl>
                                      </p:cBhvr>
                                    </p:animEffect>
                                  </p:childTnLst>
                                </p:cTn>
                              </p:par>
                              <p:par>
                                <p:cTn id="53" presetID="53" presetClass="entr" presetSubtype="16" fill="hold" grpId="0" nodeType="withEffect">
                                  <p:stCondLst>
                                    <p:cond delay="2200"/>
                                  </p:stCondLst>
                                  <p:childTnLst>
                                    <p:set>
                                      <p:cBhvr>
                                        <p:cTn id="54" dur="1" fill="hold">
                                          <p:stCondLst>
                                            <p:cond delay="0"/>
                                          </p:stCondLst>
                                        </p:cTn>
                                        <p:tgtEl>
                                          <p:spTgt spid="65"/>
                                        </p:tgtEl>
                                        <p:attrNameLst>
                                          <p:attrName>style.visibility</p:attrName>
                                        </p:attrNameLst>
                                      </p:cBhvr>
                                      <p:to>
                                        <p:strVal val="visible"/>
                                      </p:to>
                                    </p:set>
                                    <p:anim calcmode="lin" valueType="num">
                                      <p:cBhvr>
                                        <p:cTn id="55" dur="750" fill="hold"/>
                                        <p:tgtEl>
                                          <p:spTgt spid="65"/>
                                        </p:tgtEl>
                                        <p:attrNameLst>
                                          <p:attrName>ppt_w</p:attrName>
                                        </p:attrNameLst>
                                      </p:cBhvr>
                                      <p:tavLst>
                                        <p:tav tm="0">
                                          <p:val>
                                            <p:fltVal val="0"/>
                                          </p:val>
                                        </p:tav>
                                        <p:tav tm="100000">
                                          <p:val>
                                            <p:strVal val="#ppt_w"/>
                                          </p:val>
                                        </p:tav>
                                      </p:tavLst>
                                    </p:anim>
                                    <p:anim calcmode="lin" valueType="num">
                                      <p:cBhvr>
                                        <p:cTn id="56" dur="750" fill="hold"/>
                                        <p:tgtEl>
                                          <p:spTgt spid="65"/>
                                        </p:tgtEl>
                                        <p:attrNameLst>
                                          <p:attrName>ppt_h</p:attrName>
                                        </p:attrNameLst>
                                      </p:cBhvr>
                                      <p:tavLst>
                                        <p:tav tm="0">
                                          <p:val>
                                            <p:fltVal val="0"/>
                                          </p:val>
                                        </p:tav>
                                        <p:tav tm="100000">
                                          <p:val>
                                            <p:strVal val="#ppt_h"/>
                                          </p:val>
                                        </p:tav>
                                      </p:tavLst>
                                    </p:anim>
                                    <p:animEffect transition="in" filter="fade">
                                      <p:cBhvr>
                                        <p:cTn id="57" dur="75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2" grpId="1" bldLvl="0" animBg="1"/>
      <p:bldP spid="63" grpId="0" bldLvl="0" animBg="1"/>
      <p:bldP spid="63" grpId="1" bldLvl="0" animBg="1"/>
      <p:bldP spid="64" grpId="0" bldLvl="0" animBg="1"/>
      <p:bldP spid="64" grpId="1" bldLvl="0" animBg="1"/>
      <p:bldP spid="65" grpId="0" bldLvl="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7"/>
          <p:cNvGrpSpPr/>
          <p:nvPr/>
        </p:nvGrpSpPr>
        <p:grpSpPr bwMode="auto">
          <a:xfrm>
            <a:off x="924121" y="789939"/>
            <a:ext cx="2768404" cy="1037273"/>
            <a:chOff x="2875811" y="249151"/>
            <a:chExt cx="2767835" cy="1037422"/>
          </a:xfrm>
        </p:grpSpPr>
        <p:sp>
          <p:nvSpPr>
            <p:cNvPr id="30742" name="文本框 13"/>
            <p:cNvSpPr txBox="1">
              <a:spLocks noChangeArrowheads="1"/>
            </p:cNvSpPr>
            <p:nvPr/>
          </p:nvSpPr>
          <p:spPr bwMode="auto">
            <a:xfrm>
              <a:off x="2875811" y="249151"/>
              <a:ext cx="2214424" cy="5836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zh-CN" altLang="en-US" sz="3200">
                  <a:latin typeface="Helvetica-Roman-SemiB" pitchFamily="2" charset="0"/>
                  <a:ea typeface="SimSun-ExtB" panose="02010609060101010101" pitchFamily="49" charset="-122"/>
                  <a:cs typeface="Arial" panose="020B0604020202020204" pitchFamily="34" charset="0"/>
                </a:rPr>
                <a:t>软件可接受</a:t>
              </a:r>
              <a:endParaRPr lang="zh-CN" altLang="en-US" sz="3200">
                <a:latin typeface="Helvetica-Roman-SemiB" pitchFamily="2" charset="0"/>
                <a:ea typeface="SimSun-ExtB" panose="02010609060101010101" pitchFamily="49" charset="-122"/>
                <a:cs typeface="Arial" panose="020B0604020202020204" pitchFamily="34" charset="0"/>
              </a:endParaRPr>
            </a:p>
          </p:txBody>
        </p:sp>
        <p:sp>
          <p:nvSpPr>
            <p:cNvPr id="24" name="任意多边形 23"/>
            <p:cNvSpPr/>
            <p:nvPr/>
          </p:nvSpPr>
          <p:spPr>
            <a:xfrm>
              <a:off x="5356368" y="1286573"/>
              <a:ext cx="287278" cy="0"/>
            </a:xfrm>
            <a:custGeom>
              <a:avLst/>
              <a:gdLst>
                <a:gd name="connsiteX0" fmla="*/ 0 w 504825"/>
                <a:gd name="connsiteY0" fmla="*/ 0 h 0"/>
                <a:gd name="connsiteX1" fmla="*/ 504825 w 504825"/>
                <a:gd name="connsiteY1" fmla="*/ 0 h 0"/>
              </a:gdLst>
              <a:ahLst/>
              <a:cxnLst>
                <a:cxn ang="0">
                  <a:pos x="connsiteX0" y="connsiteY0"/>
                </a:cxn>
                <a:cxn ang="0">
                  <a:pos x="connsiteX1" y="connsiteY1"/>
                </a:cxn>
              </a:cxnLst>
              <a:rect l="l" t="t" r="r" b="b"/>
              <a:pathLst>
                <a:path w="504825">
                  <a:moveTo>
                    <a:pt x="0" y="0"/>
                  </a:moveTo>
                  <a:lnTo>
                    <a:pt x="504825" y="0"/>
                  </a:lnTo>
                </a:path>
              </a:pathLst>
            </a:custGeom>
            <a:no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grpSp>
        <p:nvGrpSpPr>
          <p:cNvPr id="38" name="组合 37"/>
          <p:cNvGrpSpPr/>
          <p:nvPr/>
        </p:nvGrpSpPr>
        <p:grpSpPr bwMode="auto">
          <a:xfrm>
            <a:off x="0" y="1931988"/>
            <a:ext cx="768350" cy="1279525"/>
            <a:chOff x="0" y="1931895"/>
            <a:chExt cx="768567" cy="1279711"/>
          </a:xfrm>
        </p:grpSpPr>
        <p:sp>
          <p:nvSpPr>
            <p:cNvPr id="39" name="等腰三角形 38"/>
            <p:cNvSpPr/>
            <p:nvPr/>
          </p:nvSpPr>
          <p:spPr>
            <a:xfrm rot="5400000">
              <a:off x="-255573" y="2187468"/>
              <a:ext cx="1279711" cy="768567"/>
            </a:xfrm>
            <a:prstGeom prs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p>
          </p:txBody>
        </p:sp>
        <p:sp>
          <p:nvSpPr>
            <p:cNvPr id="30740" name="文本框 66"/>
            <p:cNvSpPr txBox="1">
              <a:spLocks noChangeArrowheads="1"/>
            </p:cNvSpPr>
            <p:nvPr/>
          </p:nvSpPr>
          <p:spPr bwMode="auto">
            <a:xfrm>
              <a:off x="11363" y="2435751"/>
              <a:ext cx="553357"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1000">
                  <a:solidFill>
                    <a:schemeClr val="bg1"/>
                  </a:solidFill>
                  <a:latin typeface="Helvetica" panose="020B0604020202020204" pitchFamily="34" charset="0"/>
                  <a:ea typeface="SimSun-ExtB" panose="02010609060101010101" pitchFamily="49" charset="-122"/>
                  <a:cs typeface="Arial" panose="020B0604020202020204" pitchFamily="34" charset="0"/>
                </a:rPr>
                <a:t>LOGO</a:t>
              </a:r>
              <a:endParaRPr lang="zh-CN" altLang="en-US" sz="1000">
                <a:solidFill>
                  <a:schemeClr val="bg1"/>
                </a:solidFill>
                <a:latin typeface="Helvetica" panose="020B0604020202020204" pitchFamily="34" charset="0"/>
                <a:ea typeface="SimSun-ExtB" panose="02010609060101010101" pitchFamily="49" charset="-122"/>
                <a:cs typeface="Arial" panose="020B0604020202020204" pitchFamily="34" charset="0"/>
              </a:endParaRPr>
            </a:p>
          </p:txBody>
        </p:sp>
      </p:grpSp>
      <p:grpSp>
        <p:nvGrpSpPr>
          <p:cNvPr id="3" name="组合 2"/>
          <p:cNvGrpSpPr/>
          <p:nvPr/>
        </p:nvGrpSpPr>
        <p:grpSpPr bwMode="auto">
          <a:xfrm>
            <a:off x="4548188" y="923925"/>
            <a:ext cx="4597400" cy="3286125"/>
            <a:chOff x="4218252" y="885825"/>
            <a:chExt cx="4927728" cy="3521346"/>
          </a:xfrm>
        </p:grpSpPr>
        <p:pic>
          <p:nvPicPr>
            <p:cNvPr id="30737" name="图片 1"/>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4218252" y="885825"/>
              <a:ext cx="4925748" cy="3521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38" name="图片 2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924799" y="1079500"/>
              <a:ext cx="4221181" cy="277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cxnSp>
        <p:nvCxnSpPr>
          <p:cNvPr id="5" name="直接连接符 4"/>
          <p:cNvCxnSpPr/>
          <p:nvPr/>
        </p:nvCxnSpPr>
        <p:spPr>
          <a:xfrm>
            <a:off x="4030663" y="0"/>
            <a:ext cx="0" cy="5143500"/>
          </a:xfrm>
          <a:prstGeom prst="line">
            <a:avLst/>
          </a:prstGeom>
          <a:noFill/>
          <a:ln>
            <a:solidFill>
              <a:srgbClr val="D5D5D5"/>
            </a:solidFill>
          </a:ln>
        </p:spPr>
        <p:style>
          <a:lnRef idx="2">
            <a:schemeClr val="accent1">
              <a:shade val="50000"/>
            </a:schemeClr>
          </a:lnRef>
          <a:fillRef idx="1">
            <a:schemeClr val="accent1"/>
          </a:fillRef>
          <a:effectRef idx="0">
            <a:schemeClr val="accent1"/>
          </a:effectRef>
          <a:fontRef idx="minor">
            <a:schemeClr val="lt1"/>
          </a:fontRef>
        </p:style>
      </p:cxnSp>
      <p:grpSp>
        <p:nvGrpSpPr>
          <p:cNvPr id="30" name="组合 29"/>
          <p:cNvGrpSpPr/>
          <p:nvPr/>
        </p:nvGrpSpPr>
        <p:grpSpPr bwMode="auto">
          <a:xfrm>
            <a:off x="3765550" y="1165225"/>
            <a:ext cx="550863" cy="552450"/>
            <a:chOff x="2307521" y="2283162"/>
            <a:chExt cx="551398" cy="551398"/>
          </a:xfrm>
        </p:grpSpPr>
        <p:sp>
          <p:nvSpPr>
            <p:cNvPr id="31" name="矩形 30"/>
            <p:cNvSpPr/>
            <p:nvPr/>
          </p:nvSpPr>
          <p:spPr>
            <a:xfrm>
              <a:off x="2307521" y="2283162"/>
              <a:ext cx="551398" cy="551398"/>
            </a:xfrm>
            <a:prstGeom prst="rect">
              <a:avLst/>
            </a:prstGeom>
            <a:solidFill>
              <a:schemeClr val="accent6"/>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1" name="五角星 40"/>
            <p:cNvSpPr/>
            <p:nvPr/>
          </p:nvSpPr>
          <p:spPr>
            <a:xfrm>
              <a:off x="2456891" y="2427350"/>
              <a:ext cx="252658" cy="255100"/>
            </a:xfrm>
            <a:prstGeom prst="star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grpSp>
        <p:nvGrpSpPr>
          <p:cNvPr id="42" name="组合 7"/>
          <p:cNvGrpSpPr/>
          <p:nvPr/>
        </p:nvGrpSpPr>
        <p:grpSpPr bwMode="auto">
          <a:xfrm>
            <a:off x="784225" y="2682522"/>
            <a:ext cx="3025140" cy="1536419"/>
            <a:chOff x="2904184" y="364103"/>
            <a:chExt cx="3024518" cy="734319"/>
          </a:xfrm>
        </p:grpSpPr>
        <p:sp>
          <p:nvSpPr>
            <p:cNvPr id="30732" name="文本框 13"/>
            <p:cNvSpPr txBox="1">
              <a:spLocks noChangeArrowheads="1"/>
            </p:cNvSpPr>
            <p:nvPr/>
          </p:nvSpPr>
          <p:spPr bwMode="auto">
            <a:xfrm>
              <a:off x="2904380" y="364103"/>
              <a:ext cx="2620741" cy="2789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zh-CN" sz="3200">
                  <a:latin typeface="Helvetica-Roman-SemiB" pitchFamily="2" charset="0"/>
                  <a:ea typeface="SimSun-ExtB" panose="02010609060101010101" pitchFamily="49" charset="-122"/>
                  <a:cs typeface="Arial" panose="020B0604020202020204" pitchFamily="34" charset="0"/>
                </a:rPr>
                <a:t>与要求有差距</a:t>
              </a:r>
              <a:endParaRPr lang="zh-CN" sz="3200">
                <a:latin typeface="Helvetica-Roman-SemiB" pitchFamily="2" charset="0"/>
                <a:ea typeface="SimSun-ExtB" panose="02010609060101010101" pitchFamily="49" charset="-122"/>
                <a:cs typeface="Arial" panose="020B0604020202020204" pitchFamily="34" charset="0"/>
              </a:endParaRPr>
            </a:p>
          </p:txBody>
        </p:sp>
        <p:sp>
          <p:nvSpPr>
            <p:cNvPr id="45" name="文本框 66"/>
            <p:cNvSpPr txBox="1">
              <a:spLocks noChangeArrowheads="1"/>
            </p:cNvSpPr>
            <p:nvPr/>
          </p:nvSpPr>
          <p:spPr bwMode="auto">
            <a:xfrm>
              <a:off x="2904184" y="642879"/>
              <a:ext cx="3024518" cy="455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eaLnBrk="1" hangingPunct="1">
                <a:defRPr sz="4400">
                  <a:latin typeface="Simply City Light" panose="020B0303020202080204" pitchFamily="34" charset="0"/>
                  <a:ea typeface="SimSun-ExtB" panose="02010609060101010101" pitchFamily="49" charset="-122"/>
                  <a:cs typeface="Arial" panose="020B0604020202020204" pitchFamily="34" charset="0"/>
                </a:defRPr>
              </a:lvl1pPr>
              <a:lvl2pPr marL="742950" indent="-285750"/>
              <a:lvl3pPr marL="1143000" indent="-228600"/>
              <a:lvl4pPr marL="1600200" indent="-228600"/>
              <a:lvl5pPr marL="2057400" indent="-228600"/>
              <a:lvl6pPr marL="2514600" indent="-228600" defTabSz="685800" fontAlgn="base">
                <a:spcBef>
                  <a:spcPct val="0"/>
                </a:spcBef>
                <a:spcAft>
                  <a:spcPct val="0"/>
                </a:spcAft>
              </a:lvl6pPr>
              <a:lvl7pPr marL="2971800" indent="-228600" defTabSz="685800" fontAlgn="base">
                <a:spcBef>
                  <a:spcPct val="0"/>
                </a:spcBef>
                <a:spcAft>
                  <a:spcPct val="0"/>
                </a:spcAft>
              </a:lvl7pPr>
              <a:lvl8pPr marL="3429000" indent="-228600" defTabSz="685800" fontAlgn="base">
                <a:spcBef>
                  <a:spcPct val="0"/>
                </a:spcBef>
                <a:spcAft>
                  <a:spcPct val="0"/>
                </a:spcAft>
              </a:lvl8pPr>
              <a:lvl9pPr marL="3886200" indent="-228600" defTabSz="685800" fontAlgn="base">
                <a:spcBef>
                  <a:spcPct val="0"/>
                </a:spcBef>
                <a:spcAft>
                  <a:spcPct val="0"/>
                </a:spcAft>
              </a:lvl9pPr>
            </a:lstStyle>
            <a:p>
              <a:pPr>
                <a:defRPr/>
              </a:pPr>
              <a:r>
                <a:rPr lang="zh-CN" sz="1400" dirty="0">
                  <a:solidFill>
                    <a:schemeClr val="tx1">
                      <a:lumMod val="75000"/>
                      <a:lumOff val="25000"/>
                    </a:schemeClr>
                  </a:solidFill>
                  <a:latin typeface="Helvetica" panose="020B0604020202020204" pitchFamily="34" charset="0"/>
                </a:rPr>
                <a:t>通常是需求分析阶段的差错有关，设计到的面都比较广</a:t>
              </a:r>
              <a:endParaRPr lang="zh-CN" sz="1400" dirty="0">
                <a:solidFill>
                  <a:schemeClr val="tx1">
                    <a:lumMod val="75000"/>
                    <a:lumOff val="25000"/>
                  </a:schemeClr>
                </a:solidFill>
                <a:latin typeface="Helvetica" panose="020B0604020202020204" pitchFamily="34" charset="0"/>
              </a:endParaRPr>
            </a:p>
            <a:p>
              <a:pPr>
                <a:defRPr/>
              </a:pPr>
              <a:r>
                <a:rPr lang="zh-CN" sz="1400" dirty="0">
                  <a:solidFill>
                    <a:schemeClr val="tx1">
                      <a:lumMod val="75000"/>
                      <a:lumOff val="25000"/>
                    </a:schemeClr>
                  </a:solidFill>
                  <a:latin typeface="Helvetica" panose="020B0604020202020204" pitchFamily="34" charset="0"/>
                </a:rPr>
                <a:t>这时候应该与用户做好沟通工作。协商如何九诀问题</a:t>
              </a:r>
              <a:endParaRPr lang="zh-CN" sz="1400" dirty="0">
                <a:solidFill>
                  <a:schemeClr val="tx1">
                    <a:lumMod val="75000"/>
                    <a:lumOff val="25000"/>
                  </a:schemeClr>
                </a:solidFill>
                <a:latin typeface="Helvetica" panose="020B0604020202020204" pitchFamily="34" charset="0"/>
              </a:endParaRPr>
            </a:p>
          </p:txBody>
        </p:sp>
        <p:sp>
          <p:nvSpPr>
            <p:cNvPr id="46" name="任意多边形 45"/>
            <p:cNvSpPr/>
            <p:nvPr/>
          </p:nvSpPr>
          <p:spPr>
            <a:xfrm>
              <a:off x="5540480" y="1098407"/>
              <a:ext cx="287278" cy="0"/>
            </a:xfrm>
            <a:custGeom>
              <a:avLst/>
              <a:gdLst>
                <a:gd name="connsiteX0" fmla="*/ 0 w 504825"/>
                <a:gd name="connsiteY0" fmla="*/ 0 h 0"/>
                <a:gd name="connsiteX1" fmla="*/ 504825 w 504825"/>
                <a:gd name="connsiteY1" fmla="*/ 0 h 0"/>
              </a:gdLst>
              <a:ahLst/>
              <a:cxnLst>
                <a:cxn ang="0">
                  <a:pos x="connsiteX0" y="connsiteY0"/>
                </a:cxn>
                <a:cxn ang="0">
                  <a:pos x="connsiteX1" y="connsiteY1"/>
                </a:cxn>
              </a:cxnLst>
              <a:rect l="l" t="t" r="r" b="b"/>
              <a:pathLst>
                <a:path w="504825">
                  <a:moveTo>
                    <a:pt x="0" y="0"/>
                  </a:moveTo>
                  <a:lnTo>
                    <a:pt x="504825" y="0"/>
                  </a:lnTo>
                </a:path>
              </a:pathLst>
            </a:custGeom>
            <a:no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grpSp>
        <p:nvGrpSpPr>
          <p:cNvPr id="47" name="组合 46"/>
          <p:cNvGrpSpPr/>
          <p:nvPr/>
        </p:nvGrpSpPr>
        <p:grpSpPr bwMode="auto">
          <a:xfrm>
            <a:off x="3765550" y="3311525"/>
            <a:ext cx="550863" cy="552450"/>
            <a:chOff x="2307521" y="2283162"/>
            <a:chExt cx="551398" cy="551398"/>
          </a:xfrm>
        </p:grpSpPr>
        <p:sp>
          <p:nvSpPr>
            <p:cNvPr id="48" name="矩形 47"/>
            <p:cNvSpPr/>
            <p:nvPr/>
          </p:nvSpPr>
          <p:spPr>
            <a:xfrm>
              <a:off x="2307521" y="2283162"/>
              <a:ext cx="551398" cy="551398"/>
            </a:xfrm>
            <a:prstGeom prst="rect">
              <a:avLst/>
            </a:prstGeom>
            <a:solidFill>
              <a:schemeClr val="accent6"/>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9" name="五角星 48"/>
            <p:cNvSpPr/>
            <p:nvPr/>
          </p:nvSpPr>
          <p:spPr>
            <a:xfrm>
              <a:off x="2456891" y="2427350"/>
              <a:ext cx="252658" cy="255100"/>
            </a:xfrm>
            <a:prstGeom prst="star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spTree>
  </p:cSld>
  <p:clrMapOvr>
    <a:masterClrMapping/>
  </p:clrMapOvr>
  <p:transition spd="med" advClick="0" advTm="4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750"/>
                                        <p:tgtEl>
                                          <p:spTgt spid="5"/>
                                        </p:tgtEl>
                                      </p:cBhvr>
                                    </p:animEffect>
                                  </p:childTnLst>
                                </p:cTn>
                              </p:par>
                              <p:par>
                                <p:cTn id="8" presetID="53" presetClass="entr" presetSubtype="16" fill="hold" nodeType="withEffect">
                                  <p:stCondLst>
                                    <p:cond delay="200"/>
                                  </p:stCondLst>
                                  <p:childTnLst>
                                    <p:set>
                                      <p:cBhvr>
                                        <p:cTn id="9" dur="1" fill="hold">
                                          <p:stCondLst>
                                            <p:cond delay="0"/>
                                          </p:stCondLst>
                                        </p:cTn>
                                        <p:tgtEl>
                                          <p:spTgt spid="30"/>
                                        </p:tgtEl>
                                        <p:attrNameLst>
                                          <p:attrName>style.visibility</p:attrName>
                                        </p:attrNameLst>
                                      </p:cBhvr>
                                      <p:to>
                                        <p:strVal val="visible"/>
                                      </p:to>
                                    </p:set>
                                    <p:anim calcmode="lin" valueType="num">
                                      <p:cBhvr>
                                        <p:cTn id="10" dur="750" fill="hold"/>
                                        <p:tgtEl>
                                          <p:spTgt spid="30"/>
                                        </p:tgtEl>
                                        <p:attrNameLst>
                                          <p:attrName>ppt_w</p:attrName>
                                        </p:attrNameLst>
                                      </p:cBhvr>
                                      <p:tavLst>
                                        <p:tav tm="0">
                                          <p:val>
                                            <p:fltVal val="0"/>
                                          </p:val>
                                        </p:tav>
                                        <p:tav tm="100000">
                                          <p:val>
                                            <p:strVal val="#ppt_w"/>
                                          </p:val>
                                        </p:tav>
                                      </p:tavLst>
                                    </p:anim>
                                    <p:anim calcmode="lin" valueType="num">
                                      <p:cBhvr>
                                        <p:cTn id="11" dur="750" fill="hold"/>
                                        <p:tgtEl>
                                          <p:spTgt spid="30"/>
                                        </p:tgtEl>
                                        <p:attrNameLst>
                                          <p:attrName>ppt_h</p:attrName>
                                        </p:attrNameLst>
                                      </p:cBhvr>
                                      <p:tavLst>
                                        <p:tav tm="0">
                                          <p:val>
                                            <p:fltVal val="0"/>
                                          </p:val>
                                        </p:tav>
                                        <p:tav tm="100000">
                                          <p:val>
                                            <p:strVal val="#ppt_h"/>
                                          </p:val>
                                        </p:tav>
                                      </p:tavLst>
                                    </p:anim>
                                    <p:animEffect transition="in" filter="fade">
                                      <p:cBhvr>
                                        <p:cTn id="12" dur="750"/>
                                        <p:tgtEl>
                                          <p:spTgt spid="30"/>
                                        </p:tgtEl>
                                      </p:cBhvr>
                                    </p:animEffect>
                                  </p:childTnLst>
                                </p:cTn>
                              </p:par>
                              <p:par>
                                <p:cTn id="13" presetID="53" presetClass="entr" presetSubtype="16" fill="hold" nodeType="withEffect">
                                  <p:stCondLst>
                                    <p:cond delay="500"/>
                                  </p:stCondLst>
                                  <p:childTnLst>
                                    <p:set>
                                      <p:cBhvr>
                                        <p:cTn id="14" dur="1" fill="hold">
                                          <p:stCondLst>
                                            <p:cond delay="0"/>
                                          </p:stCondLst>
                                        </p:cTn>
                                        <p:tgtEl>
                                          <p:spTgt spid="47"/>
                                        </p:tgtEl>
                                        <p:attrNameLst>
                                          <p:attrName>style.visibility</p:attrName>
                                        </p:attrNameLst>
                                      </p:cBhvr>
                                      <p:to>
                                        <p:strVal val="visible"/>
                                      </p:to>
                                    </p:set>
                                    <p:anim calcmode="lin" valueType="num">
                                      <p:cBhvr>
                                        <p:cTn id="15" dur="750" fill="hold"/>
                                        <p:tgtEl>
                                          <p:spTgt spid="47"/>
                                        </p:tgtEl>
                                        <p:attrNameLst>
                                          <p:attrName>ppt_w</p:attrName>
                                        </p:attrNameLst>
                                      </p:cBhvr>
                                      <p:tavLst>
                                        <p:tav tm="0">
                                          <p:val>
                                            <p:fltVal val="0"/>
                                          </p:val>
                                        </p:tav>
                                        <p:tav tm="100000">
                                          <p:val>
                                            <p:strVal val="#ppt_w"/>
                                          </p:val>
                                        </p:tav>
                                      </p:tavLst>
                                    </p:anim>
                                    <p:anim calcmode="lin" valueType="num">
                                      <p:cBhvr>
                                        <p:cTn id="16" dur="750" fill="hold"/>
                                        <p:tgtEl>
                                          <p:spTgt spid="47"/>
                                        </p:tgtEl>
                                        <p:attrNameLst>
                                          <p:attrName>ppt_h</p:attrName>
                                        </p:attrNameLst>
                                      </p:cBhvr>
                                      <p:tavLst>
                                        <p:tav tm="0">
                                          <p:val>
                                            <p:fltVal val="0"/>
                                          </p:val>
                                        </p:tav>
                                        <p:tav tm="100000">
                                          <p:val>
                                            <p:strVal val="#ppt_h"/>
                                          </p:val>
                                        </p:tav>
                                      </p:tavLst>
                                    </p:anim>
                                    <p:animEffect transition="in" filter="fade">
                                      <p:cBhvr>
                                        <p:cTn id="17" dur="750"/>
                                        <p:tgtEl>
                                          <p:spTgt spid="47"/>
                                        </p:tgtEl>
                                      </p:cBhvr>
                                    </p:animEffect>
                                  </p:childTnLst>
                                </p:cTn>
                              </p:par>
                              <p:par>
                                <p:cTn id="18" presetID="2" presetClass="entr" presetSubtype="8" fill="hold" nodeType="withEffect">
                                  <p:stCondLst>
                                    <p:cond delay="700"/>
                                  </p:stCondLst>
                                  <p:childTnLst>
                                    <p:set>
                                      <p:cBhvr>
                                        <p:cTn id="19" dur="1" fill="hold">
                                          <p:stCondLst>
                                            <p:cond delay="0"/>
                                          </p:stCondLst>
                                        </p:cTn>
                                        <p:tgtEl>
                                          <p:spTgt spid="20"/>
                                        </p:tgtEl>
                                        <p:attrNameLst>
                                          <p:attrName>style.visibility</p:attrName>
                                        </p:attrNameLst>
                                      </p:cBhvr>
                                      <p:to>
                                        <p:strVal val="visible"/>
                                      </p:to>
                                    </p:set>
                                    <p:anim calcmode="lin" valueType="num">
                                      <p:cBhvr additive="base">
                                        <p:cTn id="20" dur="1000" fill="hold"/>
                                        <p:tgtEl>
                                          <p:spTgt spid="20"/>
                                        </p:tgtEl>
                                        <p:attrNameLst>
                                          <p:attrName>ppt_x</p:attrName>
                                        </p:attrNameLst>
                                      </p:cBhvr>
                                      <p:tavLst>
                                        <p:tav tm="0">
                                          <p:val>
                                            <p:strVal val="0-#ppt_w/2"/>
                                          </p:val>
                                        </p:tav>
                                        <p:tav tm="100000">
                                          <p:val>
                                            <p:strVal val="#ppt_x"/>
                                          </p:val>
                                        </p:tav>
                                      </p:tavLst>
                                    </p:anim>
                                    <p:anim calcmode="lin" valueType="num">
                                      <p:cBhvr additive="base">
                                        <p:cTn id="21" dur="1000" fill="hold"/>
                                        <p:tgtEl>
                                          <p:spTgt spid="20"/>
                                        </p:tgtEl>
                                        <p:attrNameLst>
                                          <p:attrName>ppt_y</p:attrName>
                                        </p:attrNameLst>
                                      </p:cBhvr>
                                      <p:tavLst>
                                        <p:tav tm="0">
                                          <p:val>
                                            <p:strVal val="#ppt_y"/>
                                          </p:val>
                                        </p:tav>
                                        <p:tav tm="100000">
                                          <p:val>
                                            <p:strVal val="#ppt_y"/>
                                          </p:val>
                                        </p:tav>
                                      </p:tavLst>
                                    </p:anim>
                                  </p:childTnLst>
                                </p:cTn>
                              </p:par>
                              <p:par>
                                <p:cTn id="22" presetID="2" presetClass="entr" presetSubtype="8" fill="hold" nodeType="withEffect">
                                  <p:stCondLst>
                                    <p:cond delay="800"/>
                                  </p:stCondLst>
                                  <p:childTnLst>
                                    <p:set>
                                      <p:cBhvr>
                                        <p:cTn id="23" dur="1" fill="hold">
                                          <p:stCondLst>
                                            <p:cond delay="0"/>
                                          </p:stCondLst>
                                        </p:cTn>
                                        <p:tgtEl>
                                          <p:spTgt spid="42"/>
                                        </p:tgtEl>
                                        <p:attrNameLst>
                                          <p:attrName>style.visibility</p:attrName>
                                        </p:attrNameLst>
                                      </p:cBhvr>
                                      <p:to>
                                        <p:strVal val="visible"/>
                                      </p:to>
                                    </p:set>
                                    <p:anim calcmode="lin" valueType="num">
                                      <p:cBhvr additive="base">
                                        <p:cTn id="24" dur="1000" fill="hold"/>
                                        <p:tgtEl>
                                          <p:spTgt spid="42"/>
                                        </p:tgtEl>
                                        <p:attrNameLst>
                                          <p:attrName>ppt_x</p:attrName>
                                        </p:attrNameLst>
                                      </p:cBhvr>
                                      <p:tavLst>
                                        <p:tav tm="0">
                                          <p:val>
                                            <p:strVal val="0-#ppt_w/2"/>
                                          </p:val>
                                        </p:tav>
                                        <p:tav tm="100000">
                                          <p:val>
                                            <p:strVal val="#ppt_x"/>
                                          </p:val>
                                        </p:tav>
                                      </p:tavLst>
                                    </p:anim>
                                    <p:anim calcmode="lin" valueType="num">
                                      <p:cBhvr additive="base">
                                        <p:cTn id="25" dur="1000" fill="hold"/>
                                        <p:tgtEl>
                                          <p:spTgt spid="42"/>
                                        </p:tgtEl>
                                        <p:attrNameLst>
                                          <p:attrName>ppt_y</p:attrName>
                                        </p:attrNameLst>
                                      </p:cBhvr>
                                      <p:tavLst>
                                        <p:tav tm="0">
                                          <p:val>
                                            <p:strVal val="#ppt_y"/>
                                          </p:val>
                                        </p:tav>
                                        <p:tav tm="100000">
                                          <p:val>
                                            <p:strVal val="#ppt_y"/>
                                          </p:val>
                                        </p:tav>
                                      </p:tavLst>
                                    </p:anim>
                                  </p:childTnLst>
                                </p:cTn>
                              </p:par>
                              <p:par>
                                <p:cTn id="26" presetID="2" presetClass="entr" presetSubtype="2" fill="hold" nodeType="withEffect">
                                  <p:stCondLst>
                                    <p:cond delay="1100"/>
                                  </p:stCondLst>
                                  <p:childTnLst>
                                    <p:set>
                                      <p:cBhvr>
                                        <p:cTn id="27" dur="1" fill="hold">
                                          <p:stCondLst>
                                            <p:cond delay="0"/>
                                          </p:stCondLst>
                                        </p:cTn>
                                        <p:tgtEl>
                                          <p:spTgt spid="3"/>
                                        </p:tgtEl>
                                        <p:attrNameLst>
                                          <p:attrName>style.visibility</p:attrName>
                                        </p:attrNameLst>
                                      </p:cBhvr>
                                      <p:to>
                                        <p:strVal val="visible"/>
                                      </p:to>
                                    </p:set>
                                    <p:anim calcmode="lin" valueType="num">
                                      <p:cBhvr additive="base">
                                        <p:cTn id="28" dur="750" fill="hold"/>
                                        <p:tgtEl>
                                          <p:spTgt spid="3"/>
                                        </p:tgtEl>
                                        <p:attrNameLst>
                                          <p:attrName>ppt_x</p:attrName>
                                        </p:attrNameLst>
                                      </p:cBhvr>
                                      <p:tavLst>
                                        <p:tav tm="0">
                                          <p:val>
                                            <p:strVal val="1+#ppt_w/2"/>
                                          </p:val>
                                        </p:tav>
                                        <p:tav tm="100000">
                                          <p:val>
                                            <p:strVal val="#ppt_x"/>
                                          </p:val>
                                        </p:tav>
                                      </p:tavLst>
                                    </p:anim>
                                    <p:anim calcmode="lin" valueType="num">
                                      <p:cBhvr additive="base">
                                        <p:cTn id="29" dur="750" fill="hold"/>
                                        <p:tgtEl>
                                          <p:spTgt spid="3"/>
                                        </p:tgtEl>
                                        <p:attrNameLst>
                                          <p:attrName>ppt_y</p:attrName>
                                        </p:attrNameLst>
                                      </p:cBhvr>
                                      <p:tavLst>
                                        <p:tav tm="0">
                                          <p:val>
                                            <p:strVal val="#ppt_y"/>
                                          </p:val>
                                        </p:tav>
                                        <p:tav tm="100000">
                                          <p:val>
                                            <p:strVal val="#ppt_y"/>
                                          </p:val>
                                        </p:tav>
                                      </p:tavLst>
                                    </p:anim>
                                  </p:childTnLst>
                                </p:cTn>
                              </p:par>
                              <p:par>
                                <p:cTn id="30" presetID="2" presetClass="entr" presetSubtype="8" fill="hold" nodeType="withEffect">
                                  <p:stCondLst>
                                    <p:cond delay="1400"/>
                                  </p:stCondLst>
                                  <p:childTnLst>
                                    <p:set>
                                      <p:cBhvr>
                                        <p:cTn id="31" dur="1" fill="hold">
                                          <p:stCondLst>
                                            <p:cond delay="0"/>
                                          </p:stCondLst>
                                        </p:cTn>
                                        <p:tgtEl>
                                          <p:spTgt spid="38"/>
                                        </p:tgtEl>
                                        <p:attrNameLst>
                                          <p:attrName>style.visibility</p:attrName>
                                        </p:attrNameLst>
                                      </p:cBhvr>
                                      <p:to>
                                        <p:strVal val="visible"/>
                                      </p:to>
                                    </p:set>
                                    <p:anim calcmode="lin" valueType="num">
                                      <p:cBhvr additive="base">
                                        <p:cTn id="32" dur="600" fill="hold"/>
                                        <p:tgtEl>
                                          <p:spTgt spid="38"/>
                                        </p:tgtEl>
                                        <p:attrNameLst>
                                          <p:attrName>ppt_x</p:attrName>
                                        </p:attrNameLst>
                                      </p:cBhvr>
                                      <p:tavLst>
                                        <p:tav tm="0">
                                          <p:val>
                                            <p:strVal val="0-#ppt_w/2"/>
                                          </p:val>
                                        </p:tav>
                                        <p:tav tm="100000">
                                          <p:val>
                                            <p:strVal val="#ppt_x"/>
                                          </p:val>
                                        </p:tav>
                                      </p:tavLst>
                                    </p:anim>
                                    <p:anim calcmode="lin" valueType="num">
                                      <p:cBhvr additive="base">
                                        <p:cTn id="33" dur="600" fill="hold"/>
                                        <p:tgtEl>
                                          <p:spTgt spid="3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290" name="组合 4"/>
          <p:cNvGrpSpPr/>
          <p:nvPr/>
        </p:nvGrpSpPr>
        <p:grpSpPr bwMode="auto">
          <a:xfrm>
            <a:off x="0" y="0"/>
            <a:ext cx="9144000" cy="5143500"/>
            <a:chOff x="0" y="0"/>
            <a:chExt cx="9144001" cy="5143500"/>
          </a:xfrm>
        </p:grpSpPr>
        <p:sp>
          <p:nvSpPr>
            <p:cNvPr id="43" name="矩形 42"/>
            <p:cNvSpPr/>
            <p:nvPr/>
          </p:nvSpPr>
          <p:spPr>
            <a:xfrm>
              <a:off x="0" y="0"/>
              <a:ext cx="9144001" cy="5143500"/>
            </a:xfrm>
            <a:prstGeom prst="rect">
              <a:avLst/>
            </a:prstGeom>
            <a:blipFill dpi="0" rotWithShape="1">
              <a:blip r:embed="rId1" cstate="email"/>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4" name="矩形 3"/>
            <p:cNvSpPr/>
            <p:nvPr/>
          </p:nvSpPr>
          <p:spPr>
            <a:xfrm>
              <a:off x="0" y="0"/>
              <a:ext cx="9144001" cy="5143500"/>
            </a:xfrm>
            <a:prstGeom prst="rect">
              <a:avLst/>
            </a:prstGeom>
            <a:solidFill>
              <a:srgbClr val="1E3C4E">
                <a:alpha val="6078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grpSp>
      <p:sp>
        <p:nvSpPr>
          <p:cNvPr id="2" name="任意多边形 1"/>
          <p:cNvSpPr/>
          <p:nvPr/>
        </p:nvSpPr>
        <p:spPr>
          <a:xfrm>
            <a:off x="3187700" y="1397000"/>
            <a:ext cx="2578100" cy="0"/>
          </a:xfrm>
          <a:custGeom>
            <a:avLst/>
            <a:gdLst>
              <a:gd name="connsiteX0" fmla="*/ 0 w 2578100"/>
              <a:gd name="connsiteY0" fmla="*/ 0 h 0"/>
              <a:gd name="connsiteX1" fmla="*/ 2578100 w 2578100"/>
              <a:gd name="connsiteY1" fmla="*/ 0 h 0"/>
            </a:gdLst>
            <a:ahLst/>
            <a:cxnLst>
              <a:cxn ang="0">
                <a:pos x="connsiteX0" y="connsiteY0"/>
              </a:cxn>
              <a:cxn ang="0">
                <a:pos x="connsiteX1" y="connsiteY1"/>
              </a:cxn>
            </a:cxnLst>
            <a:rect l="l" t="t" r="r" b="b"/>
            <a:pathLst>
              <a:path w="2578100">
                <a:moveTo>
                  <a:pt x="0" y="0"/>
                </a:moveTo>
                <a:lnTo>
                  <a:pt x="2578100" y="0"/>
                </a:lnTo>
              </a:path>
            </a:pathLst>
          </a:cu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38" name="文本框 13"/>
          <p:cNvSpPr txBox="1">
            <a:spLocks noChangeArrowheads="1"/>
          </p:cNvSpPr>
          <p:nvPr/>
        </p:nvSpPr>
        <p:spPr bwMode="auto">
          <a:xfrm>
            <a:off x="1784447" y="1729179"/>
            <a:ext cx="5262979"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zh-CN" altLang="en-US" sz="6600" dirty="0" smtClean="0">
                <a:solidFill>
                  <a:prstClr val="white"/>
                </a:solidFill>
                <a:latin typeface="Helvetica-Roman-SemiB" pitchFamily="2" charset="0"/>
                <a:ea typeface="SimSun-ExtB" panose="02010609060101010101" pitchFamily="49" charset="-122"/>
                <a:cs typeface="Arial" panose="020B0604020202020204" pitchFamily="34" charset="0"/>
              </a:rPr>
              <a:t>软件配置复查</a:t>
            </a:r>
            <a:endParaRPr lang="zh-CN" altLang="en-US" sz="6600" dirty="0">
              <a:solidFill>
                <a:prstClr val="white"/>
              </a:solidFill>
              <a:latin typeface="Helvetica-Roman-SemiB" pitchFamily="2" charset="0"/>
              <a:ea typeface="SimSun-ExtB" panose="02010609060101010101" pitchFamily="49" charset="-122"/>
              <a:cs typeface="Arial" panose="020B0604020202020204" pitchFamily="34" charset="0"/>
            </a:endParaRPr>
          </a:p>
        </p:txBody>
      </p:sp>
      <p:sp>
        <p:nvSpPr>
          <p:cNvPr id="39" name="任意多边形 38"/>
          <p:cNvSpPr/>
          <p:nvPr/>
        </p:nvSpPr>
        <p:spPr>
          <a:xfrm>
            <a:off x="3200400" y="3416300"/>
            <a:ext cx="2578100" cy="0"/>
          </a:xfrm>
          <a:custGeom>
            <a:avLst/>
            <a:gdLst>
              <a:gd name="connsiteX0" fmla="*/ 0 w 2578100"/>
              <a:gd name="connsiteY0" fmla="*/ 0 h 0"/>
              <a:gd name="connsiteX1" fmla="*/ 2578100 w 2578100"/>
              <a:gd name="connsiteY1" fmla="*/ 0 h 0"/>
            </a:gdLst>
            <a:ahLst/>
            <a:cxnLst>
              <a:cxn ang="0">
                <a:pos x="connsiteX0" y="connsiteY0"/>
              </a:cxn>
              <a:cxn ang="0">
                <a:pos x="connsiteX1" y="connsiteY1"/>
              </a:cxn>
            </a:cxnLst>
            <a:rect l="l" t="t" r="r" b="b"/>
            <a:pathLst>
              <a:path w="2578100">
                <a:moveTo>
                  <a:pt x="0" y="0"/>
                </a:moveTo>
                <a:lnTo>
                  <a:pt x="2578100" y="0"/>
                </a:lnTo>
              </a:path>
            </a:pathLst>
          </a:cu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Tree>
  </p:cSld>
  <p:clrMapOvr>
    <a:masterClrMapping/>
  </p:clrMapOvr>
  <p:transition spd="med" advClick="0" advTm="4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750" fill="hold"/>
                                        <p:tgtEl>
                                          <p:spTgt spid="2"/>
                                        </p:tgtEl>
                                        <p:attrNameLst>
                                          <p:attrName>ppt_x</p:attrName>
                                        </p:attrNameLst>
                                      </p:cBhvr>
                                      <p:tavLst>
                                        <p:tav tm="0">
                                          <p:val>
                                            <p:strVal val="0-#ppt_w/2"/>
                                          </p:val>
                                        </p:tav>
                                        <p:tav tm="100000">
                                          <p:val>
                                            <p:strVal val="#ppt_x"/>
                                          </p:val>
                                        </p:tav>
                                      </p:tavLst>
                                    </p:anim>
                                    <p:anim calcmode="lin" valueType="num">
                                      <p:cBhvr additive="base">
                                        <p:cTn id="8" dur="75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39"/>
                                        </p:tgtEl>
                                        <p:attrNameLst>
                                          <p:attrName>style.visibility</p:attrName>
                                        </p:attrNameLst>
                                      </p:cBhvr>
                                      <p:to>
                                        <p:strVal val="visible"/>
                                      </p:to>
                                    </p:set>
                                    <p:anim calcmode="lin" valueType="num">
                                      <p:cBhvr additive="base">
                                        <p:cTn id="11" dur="750" fill="hold"/>
                                        <p:tgtEl>
                                          <p:spTgt spid="39"/>
                                        </p:tgtEl>
                                        <p:attrNameLst>
                                          <p:attrName>ppt_x</p:attrName>
                                        </p:attrNameLst>
                                      </p:cBhvr>
                                      <p:tavLst>
                                        <p:tav tm="0">
                                          <p:val>
                                            <p:strVal val="1+#ppt_w/2"/>
                                          </p:val>
                                        </p:tav>
                                        <p:tav tm="100000">
                                          <p:val>
                                            <p:strVal val="#ppt_x"/>
                                          </p:val>
                                        </p:tav>
                                      </p:tavLst>
                                    </p:anim>
                                    <p:anim calcmode="lin" valueType="num">
                                      <p:cBhvr additive="base">
                                        <p:cTn id="12" dur="750" fill="hold"/>
                                        <p:tgtEl>
                                          <p:spTgt spid="39"/>
                                        </p:tgtEl>
                                        <p:attrNameLst>
                                          <p:attrName>ppt_y</p:attrName>
                                        </p:attrNameLst>
                                      </p:cBhvr>
                                      <p:tavLst>
                                        <p:tav tm="0">
                                          <p:val>
                                            <p:strVal val="#ppt_y"/>
                                          </p:val>
                                        </p:tav>
                                        <p:tav tm="100000">
                                          <p:val>
                                            <p:strVal val="#ppt_y"/>
                                          </p:val>
                                        </p:tav>
                                      </p:tavLst>
                                    </p:anim>
                                  </p:childTnLst>
                                </p:cTn>
                              </p:par>
                              <p:par>
                                <p:cTn id="13" presetID="53" presetClass="entr" presetSubtype="16" fill="hold" grpId="0" nodeType="withEffect">
                                  <p:stCondLst>
                                    <p:cond delay="300"/>
                                  </p:stCondLst>
                                  <p:iterate type="lt">
                                    <p:tmPct val="10000"/>
                                  </p:iterate>
                                  <p:childTnLst>
                                    <p:set>
                                      <p:cBhvr>
                                        <p:cTn id="14" dur="1" fill="hold">
                                          <p:stCondLst>
                                            <p:cond delay="0"/>
                                          </p:stCondLst>
                                        </p:cTn>
                                        <p:tgtEl>
                                          <p:spTgt spid="38"/>
                                        </p:tgtEl>
                                        <p:attrNameLst>
                                          <p:attrName>style.visibility</p:attrName>
                                        </p:attrNameLst>
                                      </p:cBhvr>
                                      <p:to>
                                        <p:strVal val="visible"/>
                                      </p:to>
                                    </p:set>
                                    <p:anim calcmode="lin" valueType="num">
                                      <p:cBhvr>
                                        <p:cTn id="15" dur="1000" fill="hold"/>
                                        <p:tgtEl>
                                          <p:spTgt spid="38"/>
                                        </p:tgtEl>
                                        <p:attrNameLst>
                                          <p:attrName>ppt_w</p:attrName>
                                        </p:attrNameLst>
                                      </p:cBhvr>
                                      <p:tavLst>
                                        <p:tav tm="0">
                                          <p:val>
                                            <p:fltVal val="0"/>
                                          </p:val>
                                        </p:tav>
                                        <p:tav tm="100000">
                                          <p:val>
                                            <p:strVal val="#ppt_w"/>
                                          </p:val>
                                        </p:tav>
                                      </p:tavLst>
                                    </p:anim>
                                    <p:anim calcmode="lin" valueType="num">
                                      <p:cBhvr>
                                        <p:cTn id="16" dur="1000" fill="hold"/>
                                        <p:tgtEl>
                                          <p:spTgt spid="38"/>
                                        </p:tgtEl>
                                        <p:attrNameLst>
                                          <p:attrName>ppt_h</p:attrName>
                                        </p:attrNameLst>
                                      </p:cBhvr>
                                      <p:tavLst>
                                        <p:tav tm="0">
                                          <p:val>
                                            <p:fltVal val="0"/>
                                          </p:val>
                                        </p:tav>
                                        <p:tav tm="100000">
                                          <p:val>
                                            <p:strVal val="#ppt_h"/>
                                          </p:val>
                                        </p:tav>
                                      </p:tavLst>
                                    </p:anim>
                                    <p:animEffect transition="in" filter="fade">
                                      <p:cBhvr>
                                        <p:cTn id="17" dur="10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Lst>
  </p:timing>
</p:sld>
</file>

<file path=ppt/theme/theme1.xml><?xml version="1.0" encoding="utf-8"?>
<a:theme xmlns:a="http://schemas.openxmlformats.org/drawingml/2006/main" name="Office 主题">
  <a:themeElements>
    <a:clrScheme name="08">
      <a:dk1>
        <a:sysClr val="windowText" lastClr="000000"/>
      </a:dk1>
      <a:lt1>
        <a:sysClr val="window" lastClr="FFFFFF"/>
      </a:lt1>
      <a:dk2>
        <a:srgbClr val="43C7CB"/>
      </a:dk2>
      <a:lt2>
        <a:srgbClr val="2A62AE"/>
      </a:lt2>
      <a:accent1>
        <a:srgbClr val="4C86D4"/>
      </a:accent1>
      <a:accent2>
        <a:srgbClr val="FEED45"/>
      </a:accent2>
      <a:accent3>
        <a:srgbClr val="0FB249"/>
      </a:accent3>
      <a:accent4>
        <a:srgbClr val="92D14F"/>
      </a:accent4>
      <a:accent5>
        <a:srgbClr val="89C54B"/>
      </a:accent5>
      <a:accent6>
        <a:srgbClr val="81B7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2689</Words>
  <Application>WPS 演示</Application>
  <PresentationFormat>全屏显示(16:9)</PresentationFormat>
  <Paragraphs>142</Paragraphs>
  <Slides>16</Slides>
  <Notes>3</Notes>
  <HiddenSlides>0</HiddenSlides>
  <MMClips>1</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16</vt:i4>
      </vt:variant>
    </vt:vector>
  </HeadingPairs>
  <TitlesOfParts>
    <vt:vector size="30" baseType="lpstr">
      <vt:lpstr>Arial</vt:lpstr>
      <vt:lpstr>宋体</vt:lpstr>
      <vt:lpstr>Wingdings</vt:lpstr>
      <vt:lpstr>Calibri</vt:lpstr>
      <vt:lpstr>Calibri Light</vt:lpstr>
      <vt:lpstr>Helvetica-Roman-SemiB</vt:lpstr>
      <vt:lpstr>SimSun-ExtB</vt:lpstr>
      <vt:lpstr>微软雅黑</vt:lpstr>
      <vt:lpstr>Helvetica</vt:lpstr>
      <vt:lpstr>Simply City Light</vt:lpstr>
      <vt:lpstr>RomanS</vt:lpstr>
      <vt:lpstr>Arial Unicode MS</vt:lpstr>
      <vt:lpstr>Yu Gothic UI Light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微软公司</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渡</cp:lastModifiedBy>
  <cp:revision>7830</cp:revision>
  <dcterms:created xsi:type="dcterms:W3CDTF">2015-10-08T14:18:00Z</dcterms:created>
  <dcterms:modified xsi:type="dcterms:W3CDTF">2018-05-23T12:45:56Z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2052-10.1.0.7346</vt:lpwstr>
  </property>
</Properties>
</file>